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74" r:id="rId5"/>
    <p:sldId id="283" r:id="rId6"/>
    <p:sldId id="281" r:id="rId7"/>
    <p:sldId id="277" r:id="rId8"/>
    <p:sldId id="284" r:id="rId9"/>
    <p:sldId id="257" r:id="rId10"/>
    <p:sldId id="259" r:id="rId11"/>
    <p:sldId id="260" r:id="rId12"/>
    <p:sldId id="280" r:id="rId13"/>
    <p:sldId id="278" r:id="rId14"/>
    <p:sldId id="276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A8"/>
    <a:srgbClr val="FFF481"/>
    <a:srgbClr val="7C7C16"/>
    <a:srgbClr val="E4E1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2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864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33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0104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781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2830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9266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1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0630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7509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5259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4024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7733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578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6861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6531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B94DC-B009-4A17-8787-4F6FE7235851}" type="datetimeFigureOut">
              <a:rPr lang="en-GB" smtClean="0"/>
              <a:t>24/08/2022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B84FFC4-74D1-4CDD-AA65-7E72287DE8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312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about:blank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5.jpeg"/><Relationship Id="rId2" Type="http://schemas.openxmlformats.org/officeDocument/2006/relationships/image" Target="../media/image1.jpe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17226-0E6E-DE7D-854C-FE0DCE04B2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8593" y="3232382"/>
            <a:ext cx="7766936" cy="164630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Graven Hill Residents’ Association 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Annual General Meeting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8CD649-65FB-6972-EF02-40DB0F71E9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8593" y="4762033"/>
            <a:ext cx="7766936" cy="1096899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pPr algn="ctr"/>
            <a:r>
              <a:rPr lang="en-US" dirty="0"/>
              <a:t>Monday 22</a:t>
            </a:r>
            <a:r>
              <a:rPr lang="en-US" baseline="30000" dirty="0"/>
              <a:t>nd</a:t>
            </a:r>
            <a:r>
              <a:rPr lang="en-US" dirty="0"/>
              <a:t> August 2022</a:t>
            </a:r>
            <a:endParaRPr lang="en-GB" dirty="0"/>
          </a:p>
        </p:txBody>
      </p:sp>
      <p:pic>
        <p:nvPicPr>
          <p:cNvPr id="4" name="image1.jpeg">
            <a:extLst>
              <a:ext uri="{FF2B5EF4-FFF2-40B4-BE49-F238E27FC236}">
                <a16:creationId xmlns:a16="http://schemas.microsoft.com/office/drawing/2014/main" id="{FD8E0677-2DBB-AF6D-2A53-6BDE2ABA040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3667" y="363009"/>
            <a:ext cx="1396789" cy="146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35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D8665-1153-4B7E-97CE-E6D69865B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2" y="609600"/>
            <a:ext cx="6764865" cy="6604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Agenda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B4A30-250B-133D-7949-EFB437403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2" y="1669522"/>
            <a:ext cx="8517465" cy="5036078"/>
          </a:xfrm>
        </p:spPr>
        <p:txBody>
          <a:bodyPr>
            <a:normAutofit/>
          </a:bodyPr>
          <a:lstStyle/>
          <a:p>
            <a:r>
              <a:rPr lang="en-US" dirty="0"/>
              <a:t>Welcomes/Apologies / Reminder of meeting etiquette</a:t>
            </a:r>
          </a:p>
          <a:p>
            <a:r>
              <a:rPr lang="en-US" dirty="0"/>
              <a:t>Agree minutes from last AGM</a:t>
            </a:r>
          </a:p>
          <a:p>
            <a:r>
              <a:rPr lang="en-US" dirty="0"/>
              <a:t>Chair Annual Report</a:t>
            </a:r>
          </a:p>
          <a:p>
            <a:r>
              <a:rPr lang="en-US" dirty="0"/>
              <a:t>Treasurer Annual Report</a:t>
            </a:r>
          </a:p>
          <a:p>
            <a:r>
              <a:rPr lang="en-US" dirty="0"/>
              <a:t>Events Group Annual Report</a:t>
            </a:r>
          </a:p>
          <a:p>
            <a:r>
              <a:rPr lang="en-US" dirty="0"/>
              <a:t>Graven Hill School – governors (Annabel Kay – Warriner Multi Academy Trust)</a:t>
            </a:r>
          </a:p>
          <a:p>
            <a:r>
              <a:rPr lang="en-US" dirty="0"/>
              <a:t>Appointment of new committee</a:t>
            </a:r>
          </a:p>
          <a:p>
            <a:r>
              <a:rPr lang="en-US" dirty="0"/>
              <a:t>AOB</a:t>
            </a:r>
          </a:p>
        </p:txBody>
      </p:sp>
      <p:pic>
        <p:nvPicPr>
          <p:cNvPr id="4" name="image1.jpeg">
            <a:extLst>
              <a:ext uri="{FF2B5EF4-FFF2-40B4-BE49-F238E27FC236}">
                <a16:creationId xmlns:a16="http://schemas.microsoft.com/office/drawing/2014/main" id="{0D27AB51-7890-0783-3254-224EC022119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1566" y="440267"/>
            <a:ext cx="792436" cy="82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3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793B6-B9CC-2477-089F-E25231A24E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8066" y="1652253"/>
            <a:ext cx="7766936" cy="1646302"/>
          </a:xfrm>
        </p:spPr>
        <p:txBody>
          <a:bodyPr/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Welcomes/Apologies (KMS/CC)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354AF43-50B3-E06B-7D18-8E53D6A83E0D}"/>
              </a:ext>
            </a:extLst>
          </p:cNvPr>
          <p:cNvSpPr txBox="1">
            <a:spLocks/>
          </p:cNvSpPr>
          <p:nvPr/>
        </p:nvSpPr>
        <p:spPr>
          <a:xfrm>
            <a:off x="1888066" y="2162616"/>
            <a:ext cx="7766936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Meeting Etiquette (KMS)</a:t>
            </a:r>
          </a:p>
          <a:p>
            <a:pPr algn="l"/>
            <a:endParaRPr lang="en-GB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A597C4F-50E2-96EE-AEE3-9EF28DAE4EE5}"/>
              </a:ext>
            </a:extLst>
          </p:cNvPr>
          <p:cNvSpPr txBox="1">
            <a:spLocks/>
          </p:cNvSpPr>
          <p:nvPr/>
        </p:nvSpPr>
        <p:spPr>
          <a:xfrm>
            <a:off x="1888066" y="3680808"/>
            <a:ext cx="7766936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Minutes – last AGM (CC)</a:t>
            </a:r>
            <a:endParaRPr lang="en-GB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image1.jpeg">
            <a:extLst>
              <a:ext uri="{FF2B5EF4-FFF2-40B4-BE49-F238E27FC236}">
                <a16:creationId xmlns:a16="http://schemas.microsoft.com/office/drawing/2014/main" id="{882453DC-2859-8D90-ADF0-E071856FD31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1566" y="440267"/>
            <a:ext cx="792436" cy="82973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5E8B09F-44A1-D8CA-7F34-8010425871D9}"/>
              </a:ext>
            </a:extLst>
          </p:cNvPr>
          <p:cNvSpPr txBox="1">
            <a:spLocks/>
          </p:cNvSpPr>
          <p:nvPr/>
        </p:nvSpPr>
        <p:spPr>
          <a:xfrm>
            <a:off x="2607733" y="3429000"/>
            <a:ext cx="6527800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Reminder re meeting etiquette - 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 be respectful of each other, that the Residents have a variety of views that should be heard/considered and that personal remarks about Residents, families or stakeholders are not appropriate.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GB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289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FB748-B494-02A7-02AD-CB45B5A1F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Chair Annual Report August 2022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2" name="image1.jpeg">
            <a:extLst>
              <a:ext uri="{FF2B5EF4-FFF2-40B4-BE49-F238E27FC236}">
                <a16:creationId xmlns:a16="http://schemas.microsoft.com/office/drawing/2014/main" id="{47ED3103-D066-0170-487F-16F4FA8035D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1566" y="440267"/>
            <a:ext cx="792436" cy="829733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DD09B58-A850-FA57-5B61-F1B0601C9AC0}"/>
              </a:ext>
            </a:extLst>
          </p:cNvPr>
          <p:cNvSpPr/>
          <p:nvPr/>
        </p:nvSpPr>
        <p:spPr>
          <a:xfrm>
            <a:off x="732395" y="1329267"/>
            <a:ext cx="2798201" cy="504613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C0338F-3306-F285-A472-05ED175A7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486" y="2059880"/>
            <a:ext cx="1564730" cy="7750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67A7E3-847D-BA70-EFD1-B13AF8AA2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486" y="3034004"/>
            <a:ext cx="1564730" cy="9807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1572AB-6F13-9DE7-8EBE-933FCC48A8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36" y="4948344"/>
            <a:ext cx="2264031" cy="5580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15E1459-30B2-1003-D94C-1321DE301F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215" y="5705498"/>
            <a:ext cx="2097273" cy="37410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F253A81-E57A-81C5-A713-4D7A767BB8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33" y="4213831"/>
            <a:ext cx="2404236" cy="5353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06E331-0D34-4502-2205-E3ECFCACE05E}"/>
              </a:ext>
            </a:extLst>
          </p:cNvPr>
          <p:cNvSpPr txBox="1"/>
          <p:nvPr/>
        </p:nvSpPr>
        <p:spPr>
          <a:xfrm>
            <a:off x="1041401" y="1507067"/>
            <a:ext cx="215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Direct Engagement</a:t>
            </a:r>
            <a:endParaRPr lang="en-GB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3691405-042B-A5A8-B157-401A8A39C033}"/>
              </a:ext>
            </a:extLst>
          </p:cNvPr>
          <p:cNvSpPr/>
          <p:nvPr/>
        </p:nvSpPr>
        <p:spPr>
          <a:xfrm>
            <a:off x="3670336" y="1320801"/>
            <a:ext cx="2798201" cy="504613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4DE2EA-899C-2A6B-4FC6-1F9DE3CDEC9A}"/>
              </a:ext>
            </a:extLst>
          </p:cNvPr>
          <p:cNvSpPr txBox="1"/>
          <p:nvPr/>
        </p:nvSpPr>
        <p:spPr>
          <a:xfrm>
            <a:off x="3979342" y="1498601"/>
            <a:ext cx="215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Enhanced Comms</a:t>
            </a:r>
            <a:endParaRPr lang="en-GB" dirty="0"/>
          </a:p>
        </p:txBody>
      </p:sp>
      <p:pic>
        <p:nvPicPr>
          <p:cNvPr id="1026" name="Picture 2" descr="New Facebook Logo 2021 | Pnggrid">
            <a:extLst>
              <a:ext uri="{FF2B5EF4-FFF2-40B4-BE49-F238E27FC236}">
                <a16:creationId xmlns:a16="http://schemas.microsoft.com/office/drawing/2014/main" id="{D1BEB58B-E296-9FAE-A5DC-6B2BB8A37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55" y="3042842"/>
            <a:ext cx="890778" cy="89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ebsite Logo PNG, Web Site Logos Free Download - Free Transparent PNG Logos">
            <a:extLst>
              <a:ext uri="{FF2B5EF4-FFF2-40B4-BE49-F238E27FC236}">
                <a16:creationId xmlns:a16="http://schemas.microsoft.com/office/drawing/2014/main" id="{C79003A9-DE0E-5A97-79CE-56523C930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439" y="1991652"/>
            <a:ext cx="930011" cy="93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il Icon PNG Image | Email icon, Mail icon, Icon set design">
            <a:extLst>
              <a:ext uri="{FF2B5EF4-FFF2-40B4-BE49-F238E27FC236}">
                <a16:creationId xmlns:a16="http://schemas.microsoft.com/office/drawing/2014/main" id="{51A00741-9243-0307-9636-4BCA83426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458" y="4054799"/>
            <a:ext cx="1009972" cy="100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MailChimp app integration for Big Cartel">
            <a:extLst>
              <a:ext uri="{FF2B5EF4-FFF2-40B4-BE49-F238E27FC236}">
                <a16:creationId xmlns:a16="http://schemas.microsoft.com/office/drawing/2014/main" id="{F42FE531-6F0A-162B-714A-714948E5F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889" y="5185950"/>
            <a:ext cx="1937111" cy="96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E27910C-78D8-0AE0-8B1A-CA3873867D8C}"/>
              </a:ext>
            </a:extLst>
          </p:cNvPr>
          <p:cNvSpPr/>
          <p:nvPr/>
        </p:nvSpPr>
        <p:spPr>
          <a:xfrm>
            <a:off x="6625216" y="1320800"/>
            <a:ext cx="2798201" cy="504613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D0DAD2-A1FF-875C-E401-EB235F47CE86}"/>
              </a:ext>
            </a:extLst>
          </p:cNvPr>
          <p:cNvSpPr txBox="1"/>
          <p:nvPr/>
        </p:nvSpPr>
        <p:spPr>
          <a:xfrm>
            <a:off x="6934222" y="1329264"/>
            <a:ext cx="215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Infrastructure and Sub-Groups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BE1E9D-3CF9-366D-9AE1-2AB23B05C74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7669230" y="4596855"/>
            <a:ext cx="667574" cy="667574"/>
          </a:xfrm>
          <a:prstGeom prst="rect">
            <a:avLst/>
          </a:prstGeom>
        </p:spPr>
      </p:pic>
      <p:pic>
        <p:nvPicPr>
          <p:cNvPr id="7" name="Picture 8" descr="Global Tech Logo Template Design Vector, Emblem, Design Concept, Creative  Symbol, Icon Stock Vector - Illustration of globe, application: 94271214">
            <a:extLst>
              <a:ext uri="{FF2B5EF4-FFF2-40B4-BE49-F238E27FC236}">
                <a16:creationId xmlns:a16="http://schemas.microsoft.com/office/drawing/2014/main" id="{A52FE581-D3D6-7B47-C29C-D3E4E42DAF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83" b="21830"/>
          <a:stretch/>
        </p:blipFill>
        <p:spPr bwMode="auto">
          <a:xfrm>
            <a:off x="7233650" y="2953429"/>
            <a:ext cx="1538735" cy="70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Stakeholders Icon Images – Browse 2,592 Stock Photos, Vectors, and Video |  Adobe Stock">
            <a:extLst>
              <a:ext uri="{FF2B5EF4-FFF2-40B4-BE49-F238E27FC236}">
                <a16:creationId xmlns:a16="http://schemas.microsoft.com/office/drawing/2014/main" id="{BB67E30D-FA0E-0D72-D354-AB3166B01C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86" b="13074"/>
          <a:stretch/>
        </p:blipFill>
        <p:spPr bwMode="auto">
          <a:xfrm>
            <a:off x="7397270" y="5359400"/>
            <a:ext cx="1211494" cy="896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Communication - Free communications icons">
            <a:extLst>
              <a:ext uri="{FF2B5EF4-FFF2-40B4-BE49-F238E27FC236}">
                <a16:creationId xmlns:a16="http://schemas.microsoft.com/office/drawing/2014/main" id="{17FAFDA5-6607-3BBD-C301-214443B74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073" y="3757996"/>
            <a:ext cx="743888" cy="74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6">
            <a:extLst>
              <a:ext uri="{FF2B5EF4-FFF2-40B4-BE49-F238E27FC236}">
                <a16:creationId xmlns:a16="http://schemas.microsoft.com/office/drawing/2014/main" id="{49F58BDF-057E-EAEF-A199-2A64BF839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900" y="1972223"/>
            <a:ext cx="886235" cy="88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80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FB748-B494-02A7-02AD-CB45B5A1F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Chair Annual Report August 2022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2" name="image1.jpeg">
            <a:extLst>
              <a:ext uri="{FF2B5EF4-FFF2-40B4-BE49-F238E27FC236}">
                <a16:creationId xmlns:a16="http://schemas.microsoft.com/office/drawing/2014/main" id="{47ED3103-D066-0170-487F-16F4FA8035D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1566" y="440267"/>
            <a:ext cx="792436" cy="8297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6A8310-280D-AD2B-A398-A83CBF11A4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708" t="18519" r="27222" b="8889"/>
          <a:stretch/>
        </p:blipFill>
        <p:spPr>
          <a:xfrm>
            <a:off x="3863831" y="1557866"/>
            <a:ext cx="5242553" cy="4749801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2FDFBF-F194-F767-0336-7071F1C5159C}"/>
              </a:ext>
            </a:extLst>
          </p:cNvPr>
          <p:cNvSpPr txBox="1"/>
          <p:nvPr/>
        </p:nvSpPr>
        <p:spPr>
          <a:xfrm>
            <a:off x="677334" y="1514213"/>
            <a:ext cx="301887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Handover Information from 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Chair for all of the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outgoing Secretary for the new Secretary</a:t>
            </a:r>
          </a:p>
          <a:p>
            <a:endParaRPr lang="en-US" sz="1600" i="1" dirty="0"/>
          </a:p>
          <a:p>
            <a:r>
              <a:rPr lang="en-US" sz="1400" i="1" dirty="0"/>
              <a:t>includes details of activities “mid-flight/requiring further action” from the new committee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2193475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FB748-B494-02A7-02AD-CB45B5A1F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Chair Annual Report August 2022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2" name="image1.jpeg">
            <a:extLst>
              <a:ext uri="{FF2B5EF4-FFF2-40B4-BE49-F238E27FC236}">
                <a16:creationId xmlns:a16="http://schemas.microsoft.com/office/drawing/2014/main" id="{47ED3103-D066-0170-487F-16F4FA8035D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1566" y="440267"/>
            <a:ext cx="792436" cy="82973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158A590-9075-72E7-604B-8528A0CCF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06" y="1930400"/>
            <a:ext cx="6917058" cy="373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287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F4104D2-A376-6FCC-0770-5AF6561E1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Treasurer Annual Report August 2022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image1.jpeg">
            <a:extLst>
              <a:ext uri="{FF2B5EF4-FFF2-40B4-BE49-F238E27FC236}">
                <a16:creationId xmlns:a16="http://schemas.microsoft.com/office/drawing/2014/main" id="{2F4EAE43-B1B1-2296-6865-6EF842072D0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1566" y="440267"/>
            <a:ext cx="792436" cy="82973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0CE695D-9F57-01B4-05F0-5D2593358C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736" t="26666" r="30433" b="26790"/>
          <a:stretch/>
        </p:blipFill>
        <p:spPr>
          <a:xfrm>
            <a:off x="414867" y="1456867"/>
            <a:ext cx="6923700" cy="479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80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97">
            <a:extLst>
              <a:ext uri="{FF2B5EF4-FFF2-40B4-BE49-F238E27FC236}">
                <a16:creationId xmlns:a16="http://schemas.microsoft.com/office/drawing/2014/main" id="{01DE183E-F57F-4BF2-A970-6121C7F6E558}"/>
              </a:ext>
            </a:extLst>
          </p:cNvPr>
          <p:cNvSpPr/>
          <p:nvPr/>
        </p:nvSpPr>
        <p:spPr>
          <a:xfrm flipH="1">
            <a:off x="152400" y="139678"/>
            <a:ext cx="11785599" cy="1209673"/>
          </a:xfrm>
          <a:custGeom>
            <a:avLst/>
            <a:gdLst>
              <a:gd name="connsiteX0" fmla="*/ 9339 w 723900"/>
              <a:gd name="connsiteY0" fmla="*/ 265271 h 466725"/>
              <a:gd name="connsiteX1" fmla="*/ 7434 w 723900"/>
              <a:gd name="connsiteY1" fmla="*/ 428149 h 466725"/>
              <a:gd name="connsiteX2" fmla="*/ 37914 w 723900"/>
              <a:gd name="connsiteY2" fmla="*/ 463391 h 466725"/>
              <a:gd name="connsiteX3" fmla="*/ 68394 w 723900"/>
              <a:gd name="connsiteY3" fmla="*/ 458629 h 466725"/>
              <a:gd name="connsiteX4" fmla="*/ 115067 w 723900"/>
              <a:gd name="connsiteY4" fmla="*/ 461486 h 466725"/>
              <a:gd name="connsiteX5" fmla="*/ 403674 w 723900"/>
              <a:gd name="connsiteY5" fmla="*/ 468154 h 466725"/>
              <a:gd name="connsiteX6" fmla="*/ 508449 w 723900"/>
              <a:gd name="connsiteY6" fmla="*/ 460534 h 466725"/>
              <a:gd name="connsiteX7" fmla="*/ 658944 w 723900"/>
              <a:gd name="connsiteY7" fmla="*/ 461486 h 466725"/>
              <a:gd name="connsiteX8" fmla="*/ 697044 w 723900"/>
              <a:gd name="connsiteY8" fmla="*/ 454819 h 466725"/>
              <a:gd name="connsiteX9" fmla="*/ 717047 w 723900"/>
              <a:gd name="connsiteY9" fmla="*/ 367189 h 466725"/>
              <a:gd name="connsiteX10" fmla="*/ 716094 w 723900"/>
              <a:gd name="connsiteY10" fmla="*/ 198596 h 466725"/>
              <a:gd name="connsiteX11" fmla="*/ 715142 w 723900"/>
              <a:gd name="connsiteY11" fmla="*/ 43339 h 466725"/>
              <a:gd name="connsiteX12" fmla="*/ 676089 w 723900"/>
              <a:gd name="connsiteY12" fmla="*/ 7144 h 466725"/>
              <a:gd name="connsiteX13" fmla="*/ 511307 w 723900"/>
              <a:gd name="connsiteY13" fmla="*/ 18574 h 466725"/>
              <a:gd name="connsiteX14" fmla="*/ 287469 w 723900"/>
              <a:gd name="connsiteY14" fmla="*/ 20479 h 466725"/>
              <a:gd name="connsiteX15" fmla="*/ 69347 w 723900"/>
              <a:gd name="connsiteY15" fmla="*/ 12859 h 466725"/>
              <a:gd name="connsiteX16" fmla="*/ 24579 w 723900"/>
              <a:gd name="connsiteY16" fmla="*/ 22384 h 466725"/>
              <a:gd name="connsiteX17" fmla="*/ 17912 w 723900"/>
              <a:gd name="connsiteY17" fmla="*/ 41434 h 466725"/>
              <a:gd name="connsiteX18" fmla="*/ 13149 w 723900"/>
              <a:gd name="connsiteY18" fmla="*/ 210979 h 466725"/>
              <a:gd name="connsiteX19" fmla="*/ 9339 w 723900"/>
              <a:gd name="connsiteY19" fmla="*/ 265271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3900" h="466725">
                <a:moveTo>
                  <a:pt x="9339" y="265271"/>
                </a:moveTo>
                <a:cubicBezTo>
                  <a:pt x="4577" y="318611"/>
                  <a:pt x="9339" y="373856"/>
                  <a:pt x="7434" y="428149"/>
                </a:cubicBezTo>
                <a:cubicBezTo>
                  <a:pt x="6482" y="447199"/>
                  <a:pt x="12197" y="461486"/>
                  <a:pt x="37914" y="463391"/>
                </a:cubicBezTo>
                <a:cubicBezTo>
                  <a:pt x="47439" y="464344"/>
                  <a:pt x="58869" y="458629"/>
                  <a:pt x="68394" y="458629"/>
                </a:cubicBezTo>
                <a:cubicBezTo>
                  <a:pt x="83634" y="458629"/>
                  <a:pt x="99827" y="461486"/>
                  <a:pt x="115067" y="461486"/>
                </a:cubicBezTo>
                <a:cubicBezTo>
                  <a:pt x="211269" y="463391"/>
                  <a:pt x="307472" y="466249"/>
                  <a:pt x="403674" y="468154"/>
                </a:cubicBezTo>
                <a:cubicBezTo>
                  <a:pt x="439869" y="469106"/>
                  <a:pt x="472254" y="460534"/>
                  <a:pt x="508449" y="460534"/>
                </a:cubicBezTo>
                <a:cubicBezTo>
                  <a:pt x="558932" y="460534"/>
                  <a:pt x="609414" y="461486"/>
                  <a:pt x="658944" y="461486"/>
                </a:cubicBezTo>
                <a:cubicBezTo>
                  <a:pt x="672279" y="461486"/>
                  <a:pt x="686567" y="461486"/>
                  <a:pt x="697044" y="454819"/>
                </a:cubicBezTo>
                <a:cubicBezTo>
                  <a:pt x="719904" y="441484"/>
                  <a:pt x="717047" y="389096"/>
                  <a:pt x="717047" y="367189"/>
                </a:cubicBezTo>
                <a:cubicBezTo>
                  <a:pt x="717047" y="310991"/>
                  <a:pt x="711332" y="253841"/>
                  <a:pt x="716094" y="198596"/>
                </a:cubicBezTo>
                <a:cubicBezTo>
                  <a:pt x="721809" y="148114"/>
                  <a:pt x="718952" y="92869"/>
                  <a:pt x="715142" y="43339"/>
                </a:cubicBezTo>
                <a:cubicBezTo>
                  <a:pt x="713237" y="16669"/>
                  <a:pt x="701807" y="7144"/>
                  <a:pt x="676089" y="7144"/>
                </a:cubicBezTo>
                <a:cubicBezTo>
                  <a:pt x="620844" y="7144"/>
                  <a:pt x="566552" y="20479"/>
                  <a:pt x="511307" y="18574"/>
                </a:cubicBezTo>
                <a:cubicBezTo>
                  <a:pt x="436059" y="16669"/>
                  <a:pt x="361764" y="17621"/>
                  <a:pt x="287469" y="20479"/>
                </a:cubicBezTo>
                <a:cubicBezTo>
                  <a:pt x="214127" y="23336"/>
                  <a:pt x="142689" y="17621"/>
                  <a:pt x="69347" y="12859"/>
                </a:cubicBezTo>
                <a:cubicBezTo>
                  <a:pt x="53154" y="11906"/>
                  <a:pt x="34104" y="11906"/>
                  <a:pt x="24579" y="22384"/>
                </a:cubicBezTo>
                <a:cubicBezTo>
                  <a:pt x="19817" y="28099"/>
                  <a:pt x="18864" y="34766"/>
                  <a:pt x="17912" y="41434"/>
                </a:cubicBezTo>
                <a:cubicBezTo>
                  <a:pt x="13149" y="99536"/>
                  <a:pt x="14102" y="152876"/>
                  <a:pt x="13149" y="210979"/>
                </a:cubicBezTo>
                <a:cubicBezTo>
                  <a:pt x="13149" y="225266"/>
                  <a:pt x="11244" y="244316"/>
                  <a:pt x="9339" y="265271"/>
                </a:cubicBezTo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lIns="365760" rIns="365760" rtlCol="0" anchor="ctr"/>
          <a:lstStyle/>
          <a:p>
            <a:pPr algn="ctr">
              <a:lnSpc>
                <a:spcPct val="90000"/>
              </a:lnSpc>
            </a:pPr>
            <a:r>
              <a:rPr lang="fr-FR" sz="4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Graven</a:t>
            </a:r>
            <a:r>
              <a:rPr lang="fr-FR" sz="4400" b="1" dirty="0">
                <a:solidFill>
                  <a:schemeClr val="bg1"/>
                </a:solidFill>
                <a:latin typeface="Rockwell" panose="02060603020205020403" pitchFamily="18" charset="0"/>
              </a:rPr>
              <a:t> Hill Events Group 2022</a:t>
            </a:r>
          </a:p>
        </p:txBody>
      </p:sp>
      <p:sp>
        <p:nvSpPr>
          <p:cNvPr id="5" name="Graphic 99">
            <a:extLst>
              <a:ext uri="{FF2B5EF4-FFF2-40B4-BE49-F238E27FC236}">
                <a16:creationId xmlns:a16="http://schemas.microsoft.com/office/drawing/2014/main" id="{04725810-A7DC-4FA9-8969-BE33A8C35E84}"/>
              </a:ext>
            </a:extLst>
          </p:cNvPr>
          <p:cNvSpPr/>
          <p:nvPr/>
        </p:nvSpPr>
        <p:spPr>
          <a:xfrm>
            <a:off x="1209040" y="2291080"/>
            <a:ext cx="9773920" cy="2575560"/>
          </a:xfrm>
          <a:custGeom>
            <a:avLst/>
            <a:gdLst>
              <a:gd name="connsiteX0" fmla="*/ 9049 w 466725"/>
              <a:gd name="connsiteY0" fmla="*/ 193834 h 466725"/>
              <a:gd name="connsiteX1" fmla="*/ 10954 w 466725"/>
              <a:gd name="connsiteY1" fmla="*/ 336709 h 466725"/>
              <a:gd name="connsiteX2" fmla="*/ 14764 w 466725"/>
              <a:gd name="connsiteY2" fmla="*/ 431959 h 466725"/>
              <a:gd name="connsiteX3" fmla="*/ 52864 w 466725"/>
              <a:gd name="connsiteY3" fmla="*/ 452914 h 466725"/>
              <a:gd name="connsiteX4" fmla="*/ 100489 w 466725"/>
              <a:gd name="connsiteY4" fmla="*/ 457676 h 466725"/>
              <a:gd name="connsiteX5" fmla="*/ 357664 w 466725"/>
              <a:gd name="connsiteY5" fmla="*/ 461486 h 466725"/>
              <a:gd name="connsiteX6" fmla="*/ 391954 w 466725"/>
              <a:gd name="connsiteY6" fmla="*/ 456724 h 466725"/>
              <a:gd name="connsiteX7" fmla="*/ 425291 w 466725"/>
              <a:gd name="connsiteY7" fmla="*/ 455771 h 466725"/>
              <a:gd name="connsiteX8" fmla="*/ 457676 w 466725"/>
              <a:gd name="connsiteY8" fmla="*/ 440531 h 466725"/>
              <a:gd name="connsiteX9" fmla="*/ 460534 w 466725"/>
              <a:gd name="connsiteY9" fmla="*/ 357664 h 466725"/>
              <a:gd name="connsiteX10" fmla="*/ 460534 w 466725"/>
              <a:gd name="connsiteY10" fmla="*/ 290989 h 466725"/>
              <a:gd name="connsiteX11" fmla="*/ 459581 w 466725"/>
              <a:gd name="connsiteY11" fmla="*/ 194786 h 466725"/>
              <a:gd name="connsiteX12" fmla="*/ 458629 w 466725"/>
              <a:gd name="connsiteY12" fmla="*/ 67151 h 466725"/>
              <a:gd name="connsiteX13" fmla="*/ 437674 w 466725"/>
              <a:gd name="connsiteY13" fmla="*/ 7144 h 466725"/>
              <a:gd name="connsiteX14" fmla="*/ 339566 w 466725"/>
              <a:gd name="connsiteY14" fmla="*/ 10001 h 466725"/>
              <a:gd name="connsiteX15" fmla="*/ 218599 w 466725"/>
              <a:gd name="connsiteY15" fmla="*/ 10954 h 466725"/>
              <a:gd name="connsiteX16" fmla="*/ 13811 w 466725"/>
              <a:gd name="connsiteY16" fmla="*/ 13811 h 466725"/>
              <a:gd name="connsiteX17" fmla="*/ 10001 w 466725"/>
              <a:gd name="connsiteY17" fmla="*/ 48101 h 466725"/>
              <a:gd name="connsiteX18" fmla="*/ 9049 w 466725"/>
              <a:gd name="connsiteY18" fmla="*/ 71914 h 466725"/>
              <a:gd name="connsiteX19" fmla="*/ 7144 w 466725"/>
              <a:gd name="connsiteY19" fmla="*/ 14620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66725" h="466725">
                <a:moveTo>
                  <a:pt x="9049" y="193834"/>
                </a:moveTo>
                <a:cubicBezTo>
                  <a:pt x="9049" y="252889"/>
                  <a:pt x="9049" y="287179"/>
                  <a:pt x="10954" y="336709"/>
                </a:cubicBezTo>
                <a:cubicBezTo>
                  <a:pt x="11906" y="358616"/>
                  <a:pt x="9049" y="414814"/>
                  <a:pt x="14764" y="431959"/>
                </a:cubicBezTo>
                <a:cubicBezTo>
                  <a:pt x="21431" y="452914"/>
                  <a:pt x="31909" y="449104"/>
                  <a:pt x="52864" y="452914"/>
                </a:cubicBezTo>
                <a:cubicBezTo>
                  <a:pt x="75724" y="457676"/>
                  <a:pt x="90011" y="457676"/>
                  <a:pt x="100489" y="457676"/>
                </a:cubicBezTo>
                <a:cubicBezTo>
                  <a:pt x="212884" y="458629"/>
                  <a:pt x="260509" y="464344"/>
                  <a:pt x="357664" y="461486"/>
                </a:cubicBezTo>
                <a:cubicBezTo>
                  <a:pt x="367189" y="461486"/>
                  <a:pt x="383381" y="458629"/>
                  <a:pt x="391954" y="456724"/>
                </a:cubicBezTo>
                <a:cubicBezTo>
                  <a:pt x="403384" y="454819"/>
                  <a:pt x="417671" y="456724"/>
                  <a:pt x="425291" y="455771"/>
                </a:cubicBezTo>
                <a:cubicBezTo>
                  <a:pt x="438626" y="453866"/>
                  <a:pt x="455771" y="451961"/>
                  <a:pt x="457676" y="440531"/>
                </a:cubicBezTo>
                <a:cubicBezTo>
                  <a:pt x="461486" y="411956"/>
                  <a:pt x="459581" y="379571"/>
                  <a:pt x="460534" y="357664"/>
                </a:cubicBezTo>
                <a:cubicBezTo>
                  <a:pt x="461486" y="335756"/>
                  <a:pt x="459581" y="312896"/>
                  <a:pt x="460534" y="290989"/>
                </a:cubicBezTo>
                <a:cubicBezTo>
                  <a:pt x="461486" y="259556"/>
                  <a:pt x="458629" y="226219"/>
                  <a:pt x="459581" y="194786"/>
                </a:cubicBezTo>
                <a:cubicBezTo>
                  <a:pt x="461486" y="151924"/>
                  <a:pt x="457676" y="110014"/>
                  <a:pt x="458629" y="67151"/>
                </a:cubicBezTo>
                <a:cubicBezTo>
                  <a:pt x="458629" y="37624"/>
                  <a:pt x="462439" y="7144"/>
                  <a:pt x="437674" y="7144"/>
                </a:cubicBezTo>
                <a:cubicBezTo>
                  <a:pt x="426244" y="7144"/>
                  <a:pt x="350996" y="10954"/>
                  <a:pt x="339566" y="10001"/>
                </a:cubicBezTo>
                <a:cubicBezTo>
                  <a:pt x="303371" y="9049"/>
                  <a:pt x="255746" y="10954"/>
                  <a:pt x="218599" y="10954"/>
                </a:cubicBezTo>
                <a:cubicBezTo>
                  <a:pt x="145256" y="10954"/>
                  <a:pt x="75724" y="5239"/>
                  <a:pt x="13811" y="13811"/>
                </a:cubicBezTo>
                <a:cubicBezTo>
                  <a:pt x="11906" y="15716"/>
                  <a:pt x="10001" y="42386"/>
                  <a:pt x="10001" y="48101"/>
                </a:cubicBezTo>
                <a:cubicBezTo>
                  <a:pt x="10001" y="63341"/>
                  <a:pt x="10001" y="62389"/>
                  <a:pt x="9049" y="71914"/>
                </a:cubicBezTo>
                <a:cubicBezTo>
                  <a:pt x="4286" y="99536"/>
                  <a:pt x="11906" y="119539"/>
                  <a:pt x="7144" y="146209"/>
                </a:cubicBezTo>
              </a:path>
            </a:pathLst>
          </a:custGeom>
          <a:solidFill>
            <a:srgbClr val="00B050"/>
          </a:solidFill>
        </p:spPr>
        <p:txBody>
          <a:bodyPr lIns="274320" tIns="274320" rIns="274320" bIns="274320"/>
          <a:lstStyle/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Rockwell" panose="02060603020205020403" pitchFamily="18" charset="0"/>
              </a:rPr>
              <a:t>We are a voluntary group 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Rockwell" panose="02060603020205020403" pitchFamily="18" charset="0"/>
              </a:rPr>
              <a:t>Any resident can join 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Rockwell" panose="02060603020205020403" pitchFamily="18" charset="0"/>
              </a:rPr>
              <a:t>Support the community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Rockwell" panose="02060603020205020403" pitchFamily="18" charset="0"/>
              </a:rPr>
              <a:t>Raise funds for the community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Rockwell" panose="02060603020205020403" pitchFamily="18" charset="0"/>
              </a:rPr>
              <a:t>Meet every few months – do not need to commit </a:t>
            </a:r>
          </a:p>
        </p:txBody>
      </p:sp>
    </p:spTree>
    <p:extLst>
      <p:ext uri="{BB962C8B-B14F-4D97-AF65-F5344CB8AC3E}">
        <p14:creationId xmlns:p14="http://schemas.microsoft.com/office/powerpoint/2010/main" val="950916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BCBCC0A-4516-48BA-BC01-7D987927F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7796" y="2756682"/>
            <a:ext cx="2824288" cy="211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raphic 97">
            <a:extLst>
              <a:ext uri="{FF2B5EF4-FFF2-40B4-BE49-F238E27FC236}">
                <a16:creationId xmlns:a16="http://schemas.microsoft.com/office/drawing/2014/main" id="{FB675402-C833-4CD5-BAF2-ED585D2D359E}"/>
              </a:ext>
            </a:extLst>
          </p:cNvPr>
          <p:cNvSpPr/>
          <p:nvPr/>
        </p:nvSpPr>
        <p:spPr>
          <a:xfrm flipH="1">
            <a:off x="152399" y="139679"/>
            <a:ext cx="11785599" cy="869972"/>
          </a:xfrm>
          <a:custGeom>
            <a:avLst/>
            <a:gdLst>
              <a:gd name="connsiteX0" fmla="*/ 9339 w 723900"/>
              <a:gd name="connsiteY0" fmla="*/ 265271 h 466725"/>
              <a:gd name="connsiteX1" fmla="*/ 7434 w 723900"/>
              <a:gd name="connsiteY1" fmla="*/ 428149 h 466725"/>
              <a:gd name="connsiteX2" fmla="*/ 37914 w 723900"/>
              <a:gd name="connsiteY2" fmla="*/ 463391 h 466725"/>
              <a:gd name="connsiteX3" fmla="*/ 68394 w 723900"/>
              <a:gd name="connsiteY3" fmla="*/ 458629 h 466725"/>
              <a:gd name="connsiteX4" fmla="*/ 115067 w 723900"/>
              <a:gd name="connsiteY4" fmla="*/ 461486 h 466725"/>
              <a:gd name="connsiteX5" fmla="*/ 403674 w 723900"/>
              <a:gd name="connsiteY5" fmla="*/ 468154 h 466725"/>
              <a:gd name="connsiteX6" fmla="*/ 508449 w 723900"/>
              <a:gd name="connsiteY6" fmla="*/ 460534 h 466725"/>
              <a:gd name="connsiteX7" fmla="*/ 658944 w 723900"/>
              <a:gd name="connsiteY7" fmla="*/ 461486 h 466725"/>
              <a:gd name="connsiteX8" fmla="*/ 697044 w 723900"/>
              <a:gd name="connsiteY8" fmla="*/ 454819 h 466725"/>
              <a:gd name="connsiteX9" fmla="*/ 717047 w 723900"/>
              <a:gd name="connsiteY9" fmla="*/ 367189 h 466725"/>
              <a:gd name="connsiteX10" fmla="*/ 716094 w 723900"/>
              <a:gd name="connsiteY10" fmla="*/ 198596 h 466725"/>
              <a:gd name="connsiteX11" fmla="*/ 715142 w 723900"/>
              <a:gd name="connsiteY11" fmla="*/ 43339 h 466725"/>
              <a:gd name="connsiteX12" fmla="*/ 676089 w 723900"/>
              <a:gd name="connsiteY12" fmla="*/ 7144 h 466725"/>
              <a:gd name="connsiteX13" fmla="*/ 511307 w 723900"/>
              <a:gd name="connsiteY13" fmla="*/ 18574 h 466725"/>
              <a:gd name="connsiteX14" fmla="*/ 287469 w 723900"/>
              <a:gd name="connsiteY14" fmla="*/ 20479 h 466725"/>
              <a:gd name="connsiteX15" fmla="*/ 69347 w 723900"/>
              <a:gd name="connsiteY15" fmla="*/ 12859 h 466725"/>
              <a:gd name="connsiteX16" fmla="*/ 24579 w 723900"/>
              <a:gd name="connsiteY16" fmla="*/ 22384 h 466725"/>
              <a:gd name="connsiteX17" fmla="*/ 17912 w 723900"/>
              <a:gd name="connsiteY17" fmla="*/ 41434 h 466725"/>
              <a:gd name="connsiteX18" fmla="*/ 13149 w 723900"/>
              <a:gd name="connsiteY18" fmla="*/ 210979 h 466725"/>
              <a:gd name="connsiteX19" fmla="*/ 9339 w 723900"/>
              <a:gd name="connsiteY19" fmla="*/ 265271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3900" h="466725">
                <a:moveTo>
                  <a:pt x="9339" y="265271"/>
                </a:moveTo>
                <a:cubicBezTo>
                  <a:pt x="4577" y="318611"/>
                  <a:pt x="9339" y="373856"/>
                  <a:pt x="7434" y="428149"/>
                </a:cubicBezTo>
                <a:cubicBezTo>
                  <a:pt x="6482" y="447199"/>
                  <a:pt x="12197" y="461486"/>
                  <a:pt x="37914" y="463391"/>
                </a:cubicBezTo>
                <a:cubicBezTo>
                  <a:pt x="47439" y="464344"/>
                  <a:pt x="58869" y="458629"/>
                  <a:pt x="68394" y="458629"/>
                </a:cubicBezTo>
                <a:cubicBezTo>
                  <a:pt x="83634" y="458629"/>
                  <a:pt x="99827" y="461486"/>
                  <a:pt x="115067" y="461486"/>
                </a:cubicBezTo>
                <a:cubicBezTo>
                  <a:pt x="211269" y="463391"/>
                  <a:pt x="307472" y="466249"/>
                  <a:pt x="403674" y="468154"/>
                </a:cubicBezTo>
                <a:cubicBezTo>
                  <a:pt x="439869" y="469106"/>
                  <a:pt x="472254" y="460534"/>
                  <a:pt x="508449" y="460534"/>
                </a:cubicBezTo>
                <a:cubicBezTo>
                  <a:pt x="558932" y="460534"/>
                  <a:pt x="609414" y="461486"/>
                  <a:pt x="658944" y="461486"/>
                </a:cubicBezTo>
                <a:cubicBezTo>
                  <a:pt x="672279" y="461486"/>
                  <a:pt x="686567" y="461486"/>
                  <a:pt x="697044" y="454819"/>
                </a:cubicBezTo>
                <a:cubicBezTo>
                  <a:pt x="719904" y="441484"/>
                  <a:pt x="717047" y="389096"/>
                  <a:pt x="717047" y="367189"/>
                </a:cubicBezTo>
                <a:cubicBezTo>
                  <a:pt x="717047" y="310991"/>
                  <a:pt x="711332" y="253841"/>
                  <a:pt x="716094" y="198596"/>
                </a:cubicBezTo>
                <a:cubicBezTo>
                  <a:pt x="721809" y="148114"/>
                  <a:pt x="718952" y="92869"/>
                  <a:pt x="715142" y="43339"/>
                </a:cubicBezTo>
                <a:cubicBezTo>
                  <a:pt x="713237" y="16669"/>
                  <a:pt x="701807" y="7144"/>
                  <a:pt x="676089" y="7144"/>
                </a:cubicBezTo>
                <a:cubicBezTo>
                  <a:pt x="620844" y="7144"/>
                  <a:pt x="566552" y="20479"/>
                  <a:pt x="511307" y="18574"/>
                </a:cubicBezTo>
                <a:cubicBezTo>
                  <a:pt x="436059" y="16669"/>
                  <a:pt x="361764" y="17621"/>
                  <a:pt x="287469" y="20479"/>
                </a:cubicBezTo>
                <a:cubicBezTo>
                  <a:pt x="214127" y="23336"/>
                  <a:pt x="142689" y="17621"/>
                  <a:pt x="69347" y="12859"/>
                </a:cubicBezTo>
                <a:cubicBezTo>
                  <a:pt x="53154" y="11906"/>
                  <a:pt x="34104" y="11906"/>
                  <a:pt x="24579" y="22384"/>
                </a:cubicBezTo>
                <a:cubicBezTo>
                  <a:pt x="19817" y="28099"/>
                  <a:pt x="18864" y="34766"/>
                  <a:pt x="17912" y="41434"/>
                </a:cubicBezTo>
                <a:cubicBezTo>
                  <a:pt x="13149" y="99536"/>
                  <a:pt x="14102" y="152876"/>
                  <a:pt x="13149" y="210979"/>
                </a:cubicBezTo>
                <a:cubicBezTo>
                  <a:pt x="13149" y="225266"/>
                  <a:pt x="11244" y="244316"/>
                  <a:pt x="9339" y="265271"/>
                </a:cubicBezTo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lIns="365760" rIns="365760" rtlCol="0" anchor="ctr"/>
          <a:lstStyle/>
          <a:p>
            <a:pPr algn="ctr">
              <a:lnSpc>
                <a:spcPct val="90000"/>
              </a:lnSpc>
            </a:pPr>
            <a:r>
              <a:rPr lang="fr-FR" sz="2800" b="1" dirty="0">
                <a:solidFill>
                  <a:schemeClr val="bg1"/>
                </a:solidFill>
                <a:latin typeface="Rockwell" panose="02060603020205020403" pitchFamily="18" charset="0"/>
              </a:rPr>
              <a:t>A quick look back at 2022</a:t>
            </a:r>
          </a:p>
        </p:txBody>
      </p:sp>
      <p:sp>
        <p:nvSpPr>
          <p:cNvPr id="5" name="Graphic 7">
            <a:extLst>
              <a:ext uri="{FF2B5EF4-FFF2-40B4-BE49-F238E27FC236}">
                <a16:creationId xmlns:a16="http://schemas.microsoft.com/office/drawing/2014/main" id="{74CEEFF0-CA23-4E1F-905A-9015676269DE}"/>
              </a:ext>
            </a:extLst>
          </p:cNvPr>
          <p:cNvSpPr/>
          <p:nvPr/>
        </p:nvSpPr>
        <p:spPr>
          <a:xfrm rot="5400000">
            <a:off x="6115051" y="-4465552"/>
            <a:ext cx="114298" cy="12344400"/>
          </a:xfrm>
          <a:custGeom>
            <a:avLst/>
            <a:gdLst>
              <a:gd name="connsiteX0" fmla="*/ 53106 w 114297"/>
              <a:gd name="connsiteY0" fmla="*/ 339413 h 14029065"/>
              <a:gd name="connsiteX1" fmla="*/ 43962 w 114297"/>
              <a:gd name="connsiteY1" fmla="*/ 429923 h 14029065"/>
              <a:gd name="connsiteX2" fmla="*/ 39390 w 114297"/>
              <a:gd name="connsiteY2" fmla="*/ 13214475 h 14029065"/>
              <a:gd name="connsiteX3" fmla="*/ 64536 w 114297"/>
              <a:gd name="connsiteY3" fmla="*/ 13734908 h 14029065"/>
              <a:gd name="connsiteX4" fmla="*/ 78251 w 114297"/>
              <a:gd name="connsiteY4" fmla="*/ 11811568 h 14029065"/>
              <a:gd name="connsiteX5" fmla="*/ 64536 w 114297"/>
              <a:gd name="connsiteY5" fmla="*/ 8688970 h 14029065"/>
              <a:gd name="connsiteX6" fmla="*/ 78251 w 114297"/>
              <a:gd name="connsiteY6" fmla="*/ 724081 h 14029065"/>
              <a:gd name="connsiteX7" fmla="*/ 53106 w 114297"/>
              <a:gd name="connsiteY7" fmla="*/ 339413 h 14029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297" h="14029065">
                <a:moveTo>
                  <a:pt x="53106" y="339413"/>
                </a:moveTo>
                <a:cubicBezTo>
                  <a:pt x="48534" y="339413"/>
                  <a:pt x="43962" y="362040"/>
                  <a:pt x="43962" y="429923"/>
                </a:cubicBezTo>
                <a:cubicBezTo>
                  <a:pt x="43962" y="4616015"/>
                  <a:pt x="25674" y="9005755"/>
                  <a:pt x="39390" y="13214475"/>
                </a:cubicBezTo>
                <a:cubicBezTo>
                  <a:pt x="39390" y="13350240"/>
                  <a:pt x="53106" y="13734908"/>
                  <a:pt x="64536" y="13734908"/>
                </a:cubicBezTo>
                <a:cubicBezTo>
                  <a:pt x="107969" y="13734908"/>
                  <a:pt x="78251" y="12445139"/>
                  <a:pt x="78251" y="11811568"/>
                </a:cubicBezTo>
                <a:cubicBezTo>
                  <a:pt x="64536" y="10748075"/>
                  <a:pt x="64536" y="9729836"/>
                  <a:pt x="64536" y="8688970"/>
                </a:cubicBezTo>
                <a:cubicBezTo>
                  <a:pt x="91967" y="5996294"/>
                  <a:pt x="78251" y="3416757"/>
                  <a:pt x="78251" y="724081"/>
                </a:cubicBezTo>
                <a:cubicBezTo>
                  <a:pt x="78251" y="588316"/>
                  <a:pt x="78251" y="339413"/>
                  <a:pt x="53106" y="339413"/>
                </a:cubicBezTo>
              </a:path>
            </a:pathLst>
          </a:custGeom>
          <a:solidFill>
            <a:srgbClr val="92D050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Graphic 95">
            <a:extLst>
              <a:ext uri="{FF2B5EF4-FFF2-40B4-BE49-F238E27FC236}">
                <a16:creationId xmlns:a16="http://schemas.microsoft.com/office/drawing/2014/main" id="{FC8C7F39-D044-4544-A822-B7B583AA3577}"/>
              </a:ext>
            </a:extLst>
          </p:cNvPr>
          <p:cNvSpPr/>
          <p:nvPr/>
        </p:nvSpPr>
        <p:spPr>
          <a:xfrm>
            <a:off x="1870407" y="1064221"/>
            <a:ext cx="1346201" cy="1209673"/>
          </a:xfrm>
          <a:custGeom>
            <a:avLst/>
            <a:gdLst>
              <a:gd name="connsiteX0" fmla="*/ 9049 w 952500"/>
              <a:gd name="connsiteY0" fmla="*/ 61497 h 142875"/>
              <a:gd name="connsiteX1" fmla="*/ 10954 w 952500"/>
              <a:gd name="connsiteY1" fmla="*/ 101502 h 142875"/>
              <a:gd name="connsiteX2" fmla="*/ 53816 w 952500"/>
              <a:gd name="connsiteY2" fmla="*/ 136745 h 142875"/>
              <a:gd name="connsiteX3" fmla="*/ 62389 w 952500"/>
              <a:gd name="connsiteY3" fmla="*/ 138650 h 142875"/>
              <a:gd name="connsiteX4" fmla="*/ 73819 w 952500"/>
              <a:gd name="connsiteY4" fmla="*/ 138650 h 142875"/>
              <a:gd name="connsiteX5" fmla="*/ 911066 w 952500"/>
              <a:gd name="connsiteY5" fmla="*/ 133887 h 142875"/>
              <a:gd name="connsiteX6" fmla="*/ 952976 w 952500"/>
              <a:gd name="connsiteY6" fmla="*/ 88167 h 142875"/>
              <a:gd name="connsiteX7" fmla="*/ 920591 w 952500"/>
              <a:gd name="connsiteY7" fmla="*/ 25302 h 142875"/>
              <a:gd name="connsiteX8" fmla="*/ 907256 w 952500"/>
              <a:gd name="connsiteY8" fmla="*/ 20540 h 142875"/>
              <a:gd name="connsiteX9" fmla="*/ 79534 w 952500"/>
              <a:gd name="connsiteY9" fmla="*/ 7205 h 142875"/>
              <a:gd name="connsiteX10" fmla="*/ 51911 w 952500"/>
              <a:gd name="connsiteY10" fmla="*/ 11015 h 142875"/>
              <a:gd name="connsiteX11" fmla="*/ 9049 w 952500"/>
              <a:gd name="connsiteY11" fmla="*/ 61497 h 142875"/>
              <a:gd name="connsiteX0" fmla="*/ 1905 w 946051"/>
              <a:gd name="connsiteY0" fmla="*/ 64111 h 141264"/>
              <a:gd name="connsiteX1" fmla="*/ 3810 w 946051"/>
              <a:gd name="connsiteY1" fmla="*/ 104116 h 141264"/>
              <a:gd name="connsiteX2" fmla="*/ 46672 w 946051"/>
              <a:gd name="connsiteY2" fmla="*/ 139359 h 141264"/>
              <a:gd name="connsiteX3" fmla="*/ 55245 w 946051"/>
              <a:gd name="connsiteY3" fmla="*/ 141264 h 141264"/>
              <a:gd name="connsiteX4" fmla="*/ 66675 w 946051"/>
              <a:gd name="connsiteY4" fmla="*/ 141264 h 141264"/>
              <a:gd name="connsiteX5" fmla="*/ 903922 w 946051"/>
              <a:gd name="connsiteY5" fmla="*/ 136501 h 141264"/>
              <a:gd name="connsiteX6" fmla="*/ 945832 w 946051"/>
              <a:gd name="connsiteY6" fmla="*/ 90781 h 141264"/>
              <a:gd name="connsiteX7" fmla="*/ 913447 w 946051"/>
              <a:gd name="connsiteY7" fmla="*/ 27916 h 141264"/>
              <a:gd name="connsiteX8" fmla="*/ 894049 w 946051"/>
              <a:gd name="connsiteY8" fmla="*/ 814 h 141264"/>
              <a:gd name="connsiteX9" fmla="*/ 72390 w 946051"/>
              <a:gd name="connsiteY9" fmla="*/ 9819 h 141264"/>
              <a:gd name="connsiteX10" fmla="*/ 44767 w 946051"/>
              <a:gd name="connsiteY10" fmla="*/ 13629 h 141264"/>
              <a:gd name="connsiteX11" fmla="*/ 1905 w 946051"/>
              <a:gd name="connsiteY11" fmla="*/ 64111 h 141264"/>
              <a:gd name="connsiteX0" fmla="*/ 1905 w 965545"/>
              <a:gd name="connsiteY0" fmla="*/ 63297 h 140450"/>
              <a:gd name="connsiteX1" fmla="*/ 3810 w 965545"/>
              <a:gd name="connsiteY1" fmla="*/ 103302 h 140450"/>
              <a:gd name="connsiteX2" fmla="*/ 46672 w 965545"/>
              <a:gd name="connsiteY2" fmla="*/ 138545 h 140450"/>
              <a:gd name="connsiteX3" fmla="*/ 55245 w 965545"/>
              <a:gd name="connsiteY3" fmla="*/ 140450 h 140450"/>
              <a:gd name="connsiteX4" fmla="*/ 66675 w 965545"/>
              <a:gd name="connsiteY4" fmla="*/ 140450 h 140450"/>
              <a:gd name="connsiteX5" fmla="*/ 903922 w 965545"/>
              <a:gd name="connsiteY5" fmla="*/ 135687 h 140450"/>
              <a:gd name="connsiteX6" fmla="*/ 945832 w 965545"/>
              <a:gd name="connsiteY6" fmla="*/ 89967 h 140450"/>
              <a:gd name="connsiteX7" fmla="*/ 925573 w 965545"/>
              <a:gd name="connsiteY7" fmla="*/ 14535 h 140450"/>
              <a:gd name="connsiteX8" fmla="*/ 894049 w 965545"/>
              <a:gd name="connsiteY8" fmla="*/ 0 h 140450"/>
              <a:gd name="connsiteX9" fmla="*/ 72390 w 965545"/>
              <a:gd name="connsiteY9" fmla="*/ 9005 h 140450"/>
              <a:gd name="connsiteX10" fmla="*/ 44767 w 965545"/>
              <a:gd name="connsiteY10" fmla="*/ 12815 h 140450"/>
              <a:gd name="connsiteX11" fmla="*/ 1905 w 965545"/>
              <a:gd name="connsiteY11" fmla="*/ 63297 h 140450"/>
              <a:gd name="connsiteX0" fmla="*/ 1905 w 975037"/>
              <a:gd name="connsiteY0" fmla="*/ 68005 h 145158"/>
              <a:gd name="connsiteX1" fmla="*/ 3810 w 975037"/>
              <a:gd name="connsiteY1" fmla="*/ 108010 h 145158"/>
              <a:gd name="connsiteX2" fmla="*/ 46672 w 975037"/>
              <a:gd name="connsiteY2" fmla="*/ 143253 h 145158"/>
              <a:gd name="connsiteX3" fmla="*/ 55245 w 975037"/>
              <a:gd name="connsiteY3" fmla="*/ 145158 h 145158"/>
              <a:gd name="connsiteX4" fmla="*/ 66675 w 975037"/>
              <a:gd name="connsiteY4" fmla="*/ 145158 h 145158"/>
              <a:gd name="connsiteX5" fmla="*/ 903922 w 975037"/>
              <a:gd name="connsiteY5" fmla="*/ 140395 h 145158"/>
              <a:gd name="connsiteX6" fmla="*/ 945832 w 975037"/>
              <a:gd name="connsiteY6" fmla="*/ 94675 h 145158"/>
              <a:gd name="connsiteX7" fmla="*/ 894049 w 975037"/>
              <a:gd name="connsiteY7" fmla="*/ 4708 h 145158"/>
              <a:gd name="connsiteX8" fmla="*/ 72390 w 975037"/>
              <a:gd name="connsiteY8" fmla="*/ 13713 h 145158"/>
              <a:gd name="connsiteX9" fmla="*/ 44767 w 975037"/>
              <a:gd name="connsiteY9" fmla="*/ 17523 h 145158"/>
              <a:gd name="connsiteX10" fmla="*/ 1905 w 975037"/>
              <a:gd name="connsiteY10" fmla="*/ 68005 h 145158"/>
              <a:gd name="connsiteX0" fmla="*/ 1905 w 945832"/>
              <a:gd name="connsiteY0" fmla="*/ 68740 h 145893"/>
              <a:gd name="connsiteX1" fmla="*/ 3810 w 945832"/>
              <a:gd name="connsiteY1" fmla="*/ 108745 h 145893"/>
              <a:gd name="connsiteX2" fmla="*/ 46672 w 945832"/>
              <a:gd name="connsiteY2" fmla="*/ 143988 h 145893"/>
              <a:gd name="connsiteX3" fmla="*/ 55245 w 945832"/>
              <a:gd name="connsiteY3" fmla="*/ 145893 h 145893"/>
              <a:gd name="connsiteX4" fmla="*/ 66675 w 945832"/>
              <a:gd name="connsiteY4" fmla="*/ 145893 h 145893"/>
              <a:gd name="connsiteX5" fmla="*/ 903922 w 945832"/>
              <a:gd name="connsiteY5" fmla="*/ 141130 h 145893"/>
              <a:gd name="connsiteX6" fmla="*/ 945832 w 945832"/>
              <a:gd name="connsiteY6" fmla="*/ 95410 h 145893"/>
              <a:gd name="connsiteX7" fmla="*/ 894049 w 945832"/>
              <a:gd name="connsiteY7" fmla="*/ 5443 h 145893"/>
              <a:gd name="connsiteX8" fmla="*/ 72390 w 945832"/>
              <a:gd name="connsiteY8" fmla="*/ 14448 h 145893"/>
              <a:gd name="connsiteX9" fmla="*/ 44767 w 945832"/>
              <a:gd name="connsiteY9" fmla="*/ 18258 h 145893"/>
              <a:gd name="connsiteX10" fmla="*/ 1905 w 945832"/>
              <a:gd name="connsiteY10" fmla="*/ 68740 h 145893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75036"/>
              <a:gd name="connsiteY0" fmla="*/ 68101 h 145254"/>
              <a:gd name="connsiteX1" fmla="*/ 3810 w 975036"/>
              <a:gd name="connsiteY1" fmla="*/ 108106 h 145254"/>
              <a:gd name="connsiteX2" fmla="*/ 46672 w 975036"/>
              <a:gd name="connsiteY2" fmla="*/ 143349 h 145254"/>
              <a:gd name="connsiteX3" fmla="*/ 55245 w 975036"/>
              <a:gd name="connsiteY3" fmla="*/ 145254 h 145254"/>
              <a:gd name="connsiteX4" fmla="*/ 66675 w 975036"/>
              <a:gd name="connsiteY4" fmla="*/ 145254 h 145254"/>
              <a:gd name="connsiteX5" fmla="*/ 903922 w 975036"/>
              <a:gd name="connsiteY5" fmla="*/ 140491 h 145254"/>
              <a:gd name="connsiteX6" fmla="*/ 945832 w 975036"/>
              <a:gd name="connsiteY6" fmla="*/ 94771 h 145254"/>
              <a:gd name="connsiteX7" fmla="*/ 894049 w 975036"/>
              <a:gd name="connsiteY7" fmla="*/ 4804 h 145254"/>
              <a:gd name="connsiteX8" fmla="*/ 72390 w 975036"/>
              <a:gd name="connsiteY8" fmla="*/ 10877 h 145254"/>
              <a:gd name="connsiteX9" fmla="*/ 44767 w 975036"/>
              <a:gd name="connsiteY9" fmla="*/ 17619 h 145254"/>
              <a:gd name="connsiteX10" fmla="*/ 1905 w 975036"/>
              <a:gd name="connsiteY10" fmla="*/ 68101 h 145254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45832"/>
              <a:gd name="connsiteY0" fmla="*/ 63935 h 141088"/>
              <a:gd name="connsiteX1" fmla="*/ 3810 w 945832"/>
              <a:gd name="connsiteY1" fmla="*/ 103940 h 141088"/>
              <a:gd name="connsiteX2" fmla="*/ 46672 w 945832"/>
              <a:gd name="connsiteY2" fmla="*/ 139183 h 141088"/>
              <a:gd name="connsiteX3" fmla="*/ 55245 w 945832"/>
              <a:gd name="connsiteY3" fmla="*/ 141088 h 141088"/>
              <a:gd name="connsiteX4" fmla="*/ 66675 w 945832"/>
              <a:gd name="connsiteY4" fmla="*/ 141088 h 141088"/>
              <a:gd name="connsiteX5" fmla="*/ 903922 w 945832"/>
              <a:gd name="connsiteY5" fmla="*/ 136325 h 141088"/>
              <a:gd name="connsiteX6" fmla="*/ 945832 w 945832"/>
              <a:gd name="connsiteY6" fmla="*/ 90605 h 141088"/>
              <a:gd name="connsiteX7" fmla="*/ 889274 w 945832"/>
              <a:gd name="connsiteY7" fmla="*/ 5769 h 141088"/>
              <a:gd name="connsiteX8" fmla="*/ 72390 w 945832"/>
              <a:gd name="connsiteY8" fmla="*/ 6711 h 141088"/>
              <a:gd name="connsiteX9" fmla="*/ 44767 w 945832"/>
              <a:gd name="connsiteY9" fmla="*/ 13453 h 141088"/>
              <a:gd name="connsiteX10" fmla="*/ 1905 w 945832"/>
              <a:gd name="connsiteY10" fmla="*/ 63935 h 14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5832" h="141088">
                <a:moveTo>
                  <a:pt x="1905" y="63935"/>
                </a:moveTo>
                <a:cubicBezTo>
                  <a:pt x="0" y="75365"/>
                  <a:pt x="-1905" y="90605"/>
                  <a:pt x="3810" y="103940"/>
                </a:cubicBezTo>
                <a:cubicBezTo>
                  <a:pt x="9525" y="118228"/>
                  <a:pt x="21907" y="130610"/>
                  <a:pt x="46672" y="139183"/>
                </a:cubicBezTo>
                <a:cubicBezTo>
                  <a:pt x="48577" y="140135"/>
                  <a:pt x="51435" y="140135"/>
                  <a:pt x="55245" y="141088"/>
                </a:cubicBezTo>
                <a:lnTo>
                  <a:pt x="66675" y="141088"/>
                </a:lnTo>
                <a:cubicBezTo>
                  <a:pt x="74295" y="140135"/>
                  <a:pt x="884872" y="139183"/>
                  <a:pt x="903922" y="136325"/>
                </a:cubicBezTo>
                <a:cubicBezTo>
                  <a:pt x="924877" y="133468"/>
                  <a:pt x="942975" y="119180"/>
                  <a:pt x="945832" y="90605"/>
                </a:cubicBezTo>
                <a:cubicBezTo>
                  <a:pt x="944187" y="67991"/>
                  <a:pt x="939354" y="13154"/>
                  <a:pt x="889274" y="5769"/>
                </a:cubicBezTo>
                <a:cubicBezTo>
                  <a:pt x="743701" y="-8213"/>
                  <a:pt x="346290" y="7750"/>
                  <a:pt x="72390" y="6711"/>
                </a:cubicBezTo>
                <a:cubicBezTo>
                  <a:pt x="55780" y="6648"/>
                  <a:pt x="49530" y="11548"/>
                  <a:pt x="44767" y="13453"/>
                </a:cubicBezTo>
                <a:cubicBezTo>
                  <a:pt x="22860" y="21073"/>
                  <a:pt x="5715" y="41075"/>
                  <a:pt x="1905" y="63935"/>
                </a:cubicBezTo>
              </a:path>
            </a:pathLst>
          </a:custGeom>
          <a:solidFill>
            <a:srgbClr val="92D050"/>
          </a:solidFill>
          <a:ln w="9525" cap="flat">
            <a:noFill/>
            <a:prstDash val="solid"/>
            <a:miter/>
          </a:ln>
        </p:spPr>
        <p:txBody>
          <a:bodyPr lIns="274320" rIns="274320" rtlCol="0"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Easter Trail</a:t>
            </a: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28FFAFF4-D729-4C4C-A4D0-255E5370E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358584" y="2726643"/>
            <a:ext cx="2583976" cy="1937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1B802F0C-ADD8-4156-9DD4-27238FC97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74" y="4817183"/>
            <a:ext cx="2351616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raphic 95">
            <a:extLst>
              <a:ext uri="{FF2B5EF4-FFF2-40B4-BE49-F238E27FC236}">
                <a16:creationId xmlns:a16="http://schemas.microsoft.com/office/drawing/2014/main" id="{477E4933-3207-4D7B-91F3-23757B3B4A11}"/>
              </a:ext>
            </a:extLst>
          </p:cNvPr>
          <p:cNvSpPr/>
          <p:nvPr/>
        </p:nvSpPr>
        <p:spPr>
          <a:xfrm>
            <a:off x="5459953" y="1220962"/>
            <a:ext cx="1485900" cy="971372"/>
          </a:xfrm>
          <a:custGeom>
            <a:avLst/>
            <a:gdLst>
              <a:gd name="connsiteX0" fmla="*/ 9049 w 952500"/>
              <a:gd name="connsiteY0" fmla="*/ 61497 h 142875"/>
              <a:gd name="connsiteX1" fmla="*/ 10954 w 952500"/>
              <a:gd name="connsiteY1" fmla="*/ 101502 h 142875"/>
              <a:gd name="connsiteX2" fmla="*/ 53816 w 952500"/>
              <a:gd name="connsiteY2" fmla="*/ 136745 h 142875"/>
              <a:gd name="connsiteX3" fmla="*/ 62389 w 952500"/>
              <a:gd name="connsiteY3" fmla="*/ 138650 h 142875"/>
              <a:gd name="connsiteX4" fmla="*/ 73819 w 952500"/>
              <a:gd name="connsiteY4" fmla="*/ 138650 h 142875"/>
              <a:gd name="connsiteX5" fmla="*/ 911066 w 952500"/>
              <a:gd name="connsiteY5" fmla="*/ 133887 h 142875"/>
              <a:gd name="connsiteX6" fmla="*/ 952976 w 952500"/>
              <a:gd name="connsiteY6" fmla="*/ 88167 h 142875"/>
              <a:gd name="connsiteX7" fmla="*/ 920591 w 952500"/>
              <a:gd name="connsiteY7" fmla="*/ 25302 h 142875"/>
              <a:gd name="connsiteX8" fmla="*/ 907256 w 952500"/>
              <a:gd name="connsiteY8" fmla="*/ 20540 h 142875"/>
              <a:gd name="connsiteX9" fmla="*/ 79534 w 952500"/>
              <a:gd name="connsiteY9" fmla="*/ 7205 h 142875"/>
              <a:gd name="connsiteX10" fmla="*/ 51911 w 952500"/>
              <a:gd name="connsiteY10" fmla="*/ 11015 h 142875"/>
              <a:gd name="connsiteX11" fmla="*/ 9049 w 952500"/>
              <a:gd name="connsiteY11" fmla="*/ 61497 h 142875"/>
              <a:gd name="connsiteX0" fmla="*/ 1905 w 946051"/>
              <a:gd name="connsiteY0" fmla="*/ 64111 h 141264"/>
              <a:gd name="connsiteX1" fmla="*/ 3810 w 946051"/>
              <a:gd name="connsiteY1" fmla="*/ 104116 h 141264"/>
              <a:gd name="connsiteX2" fmla="*/ 46672 w 946051"/>
              <a:gd name="connsiteY2" fmla="*/ 139359 h 141264"/>
              <a:gd name="connsiteX3" fmla="*/ 55245 w 946051"/>
              <a:gd name="connsiteY3" fmla="*/ 141264 h 141264"/>
              <a:gd name="connsiteX4" fmla="*/ 66675 w 946051"/>
              <a:gd name="connsiteY4" fmla="*/ 141264 h 141264"/>
              <a:gd name="connsiteX5" fmla="*/ 903922 w 946051"/>
              <a:gd name="connsiteY5" fmla="*/ 136501 h 141264"/>
              <a:gd name="connsiteX6" fmla="*/ 945832 w 946051"/>
              <a:gd name="connsiteY6" fmla="*/ 90781 h 141264"/>
              <a:gd name="connsiteX7" fmla="*/ 913447 w 946051"/>
              <a:gd name="connsiteY7" fmla="*/ 27916 h 141264"/>
              <a:gd name="connsiteX8" fmla="*/ 894049 w 946051"/>
              <a:gd name="connsiteY8" fmla="*/ 814 h 141264"/>
              <a:gd name="connsiteX9" fmla="*/ 72390 w 946051"/>
              <a:gd name="connsiteY9" fmla="*/ 9819 h 141264"/>
              <a:gd name="connsiteX10" fmla="*/ 44767 w 946051"/>
              <a:gd name="connsiteY10" fmla="*/ 13629 h 141264"/>
              <a:gd name="connsiteX11" fmla="*/ 1905 w 946051"/>
              <a:gd name="connsiteY11" fmla="*/ 64111 h 141264"/>
              <a:gd name="connsiteX0" fmla="*/ 1905 w 965545"/>
              <a:gd name="connsiteY0" fmla="*/ 63297 h 140450"/>
              <a:gd name="connsiteX1" fmla="*/ 3810 w 965545"/>
              <a:gd name="connsiteY1" fmla="*/ 103302 h 140450"/>
              <a:gd name="connsiteX2" fmla="*/ 46672 w 965545"/>
              <a:gd name="connsiteY2" fmla="*/ 138545 h 140450"/>
              <a:gd name="connsiteX3" fmla="*/ 55245 w 965545"/>
              <a:gd name="connsiteY3" fmla="*/ 140450 h 140450"/>
              <a:gd name="connsiteX4" fmla="*/ 66675 w 965545"/>
              <a:gd name="connsiteY4" fmla="*/ 140450 h 140450"/>
              <a:gd name="connsiteX5" fmla="*/ 903922 w 965545"/>
              <a:gd name="connsiteY5" fmla="*/ 135687 h 140450"/>
              <a:gd name="connsiteX6" fmla="*/ 945832 w 965545"/>
              <a:gd name="connsiteY6" fmla="*/ 89967 h 140450"/>
              <a:gd name="connsiteX7" fmla="*/ 925573 w 965545"/>
              <a:gd name="connsiteY7" fmla="*/ 14535 h 140450"/>
              <a:gd name="connsiteX8" fmla="*/ 894049 w 965545"/>
              <a:gd name="connsiteY8" fmla="*/ 0 h 140450"/>
              <a:gd name="connsiteX9" fmla="*/ 72390 w 965545"/>
              <a:gd name="connsiteY9" fmla="*/ 9005 h 140450"/>
              <a:gd name="connsiteX10" fmla="*/ 44767 w 965545"/>
              <a:gd name="connsiteY10" fmla="*/ 12815 h 140450"/>
              <a:gd name="connsiteX11" fmla="*/ 1905 w 965545"/>
              <a:gd name="connsiteY11" fmla="*/ 63297 h 140450"/>
              <a:gd name="connsiteX0" fmla="*/ 1905 w 975037"/>
              <a:gd name="connsiteY0" fmla="*/ 68005 h 145158"/>
              <a:gd name="connsiteX1" fmla="*/ 3810 w 975037"/>
              <a:gd name="connsiteY1" fmla="*/ 108010 h 145158"/>
              <a:gd name="connsiteX2" fmla="*/ 46672 w 975037"/>
              <a:gd name="connsiteY2" fmla="*/ 143253 h 145158"/>
              <a:gd name="connsiteX3" fmla="*/ 55245 w 975037"/>
              <a:gd name="connsiteY3" fmla="*/ 145158 h 145158"/>
              <a:gd name="connsiteX4" fmla="*/ 66675 w 975037"/>
              <a:gd name="connsiteY4" fmla="*/ 145158 h 145158"/>
              <a:gd name="connsiteX5" fmla="*/ 903922 w 975037"/>
              <a:gd name="connsiteY5" fmla="*/ 140395 h 145158"/>
              <a:gd name="connsiteX6" fmla="*/ 945832 w 975037"/>
              <a:gd name="connsiteY6" fmla="*/ 94675 h 145158"/>
              <a:gd name="connsiteX7" fmla="*/ 894049 w 975037"/>
              <a:gd name="connsiteY7" fmla="*/ 4708 h 145158"/>
              <a:gd name="connsiteX8" fmla="*/ 72390 w 975037"/>
              <a:gd name="connsiteY8" fmla="*/ 13713 h 145158"/>
              <a:gd name="connsiteX9" fmla="*/ 44767 w 975037"/>
              <a:gd name="connsiteY9" fmla="*/ 17523 h 145158"/>
              <a:gd name="connsiteX10" fmla="*/ 1905 w 975037"/>
              <a:gd name="connsiteY10" fmla="*/ 68005 h 145158"/>
              <a:gd name="connsiteX0" fmla="*/ 1905 w 945832"/>
              <a:gd name="connsiteY0" fmla="*/ 68740 h 145893"/>
              <a:gd name="connsiteX1" fmla="*/ 3810 w 945832"/>
              <a:gd name="connsiteY1" fmla="*/ 108745 h 145893"/>
              <a:gd name="connsiteX2" fmla="*/ 46672 w 945832"/>
              <a:gd name="connsiteY2" fmla="*/ 143988 h 145893"/>
              <a:gd name="connsiteX3" fmla="*/ 55245 w 945832"/>
              <a:gd name="connsiteY3" fmla="*/ 145893 h 145893"/>
              <a:gd name="connsiteX4" fmla="*/ 66675 w 945832"/>
              <a:gd name="connsiteY4" fmla="*/ 145893 h 145893"/>
              <a:gd name="connsiteX5" fmla="*/ 903922 w 945832"/>
              <a:gd name="connsiteY5" fmla="*/ 141130 h 145893"/>
              <a:gd name="connsiteX6" fmla="*/ 945832 w 945832"/>
              <a:gd name="connsiteY6" fmla="*/ 95410 h 145893"/>
              <a:gd name="connsiteX7" fmla="*/ 894049 w 945832"/>
              <a:gd name="connsiteY7" fmla="*/ 5443 h 145893"/>
              <a:gd name="connsiteX8" fmla="*/ 72390 w 945832"/>
              <a:gd name="connsiteY8" fmla="*/ 14448 h 145893"/>
              <a:gd name="connsiteX9" fmla="*/ 44767 w 945832"/>
              <a:gd name="connsiteY9" fmla="*/ 18258 h 145893"/>
              <a:gd name="connsiteX10" fmla="*/ 1905 w 945832"/>
              <a:gd name="connsiteY10" fmla="*/ 68740 h 145893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75036"/>
              <a:gd name="connsiteY0" fmla="*/ 68101 h 145254"/>
              <a:gd name="connsiteX1" fmla="*/ 3810 w 975036"/>
              <a:gd name="connsiteY1" fmla="*/ 108106 h 145254"/>
              <a:gd name="connsiteX2" fmla="*/ 46672 w 975036"/>
              <a:gd name="connsiteY2" fmla="*/ 143349 h 145254"/>
              <a:gd name="connsiteX3" fmla="*/ 55245 w 975036"/>
              <a:gd name="connsiteY3" fmla="*/ 145254 h 145254"/>
              <a:gd name="connsiteX4" fmla="*/ 66675 w 975036"/>
              <a:gd name="connsiteY4" fmla="*/ 145254 h 145254"/>
              <a:gd name="connsiteX5" fmla="*/ 903922 w 975036"/>
              <a:gd name="connsiteY5" fmla="*/ 140491 h 145254"/>
              <a:gd name="connsiteX6" fmla="*/ 945832 w 975036"/>
              <a:gd name="connsiteY6" fmla="*/ 94771 h 145254"/>
              <a:gd name="connsiteX7" fmla="*/ 894049 w 975036"/>
              <a:gd name="connsiteY7" fmla="*/ 4804 h 145254"/>
              <a:gd name="connsiteX8" fmla="*/ 72390 w 975036"/>
              <a:gd name="connsiteY8" fmla="*/ 10877 h 145254"/>
              <a:gd name="connsiteX9" fmla="*/ 44767 w 975036"/>
              <a:gd name="connsiteY9" fmla="*/ 17619 h 145254"/>
              <a:gd name="connsiteX10" fmla="*/ 1905 w 975036"/>
              <a:gd name="connsiteY10" fmla="*/ 68101 h 145254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45832"/>
              <a:gd name="connsiteY0" fmla="*/ 63935 h 141088"/>
              <a:gd name="connsiteX1" fmla="*/ 3810 w 945832"/>
              <a:gd name="connsiteY1" fmla="*/ 103940 h 141088"/>
              <a:gd name="connsiteX2" fmla="*/ 46672 w 945832"/>
              <a:gd name="connsiteY2" fmla="*/ 139183 h 141088"/>
              <a:gd name="connsiteX3" fmla="*/ 55245 w 945832"/>
              <a:gd name="connsiteY3" fmla="*/ 141088 h 141088"/>
              <a:gd name="connsiteX4" fmla="*/ 66675 w 945832"/>
              <a:gd name="connsiteY4" fmla="*/ 141088 h 141088"/>
              <a:gd name="connsiteX5" fmla="*/ 903922 w 945832"/>
              <a:gd name="connsiteY5" fmla="*/ 136325 h 141088"/>
              <a:gd name="connsiteX6" fmla="*/ 945832 w 945832"/>
              <a:gd name="connsiteY6" fmla="*/ 90605 h 141088"/>
              <a:gd name="connsiteX7" fmla="*/ 889274 w 945832"/>
              <a:gd name="connsiteY7" fmla="*/ 5769 h 141088"/>
              <a:gd name="connsiteX8" fmla="*/ 72390 w 945832"/>
              <a:gd name="connsiteY8" fmla="*/ 6711 h 141088"/>
              <a:gd name="connsiteX9" fmla="*/ 44767 w 945832"/>
              <a:gd name="connsiteY9" fmla="*/ 13453 h 141088"/>
              <a:gd name="connsiteX10" fmla="*/ 1905 w 945832"/>
              <a:gd name="connsiteY10" fmla="*/ 63935 h 14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5832" h="141088">
                <a:moveTo>
                  <a:pt x="1905" y="63935"/>
                </a:moveTo>
                <a:cubicBezTo>
                  <a:pt x="0" y="75365"/>
                  <a:pt x="-1905" y="90605"/>
                  <a:pt x="3810" y="103940"/>
                </a:cubicBezTo>
                <a:cubicBezTo>
                  <a:pt x="9525" y="118228"/>
                  <a:pt x="21907" y="130610"/>
                  <a:pt x="46672" y="139183"/>
                </a:cubicBezTo>
                <a:cubicBezTo>
                  <a:pt x="48577" y="140135"/>
                  <a:pt x="51435" y="140135"/>
                  <a:pt x="55245" y="141088"/>
                </a:cubicBezTo>
                <a:lnTo>
                  <a:pt x="66675" y="141088"/>
                </a:lnTo>
                <a:cubicBezTo>
                  <a:pt x="74295" y="140135"/>
                  <a:pt x="884872" y="139183"/>
                  <a:pt x="903922" y="136325"/>
                </a:cubicBezTo>
                <a:cubicBezTo>
                  <a:pt x="924877" y="133468"/>
                  <a:pt x="942975" y="119180"/>
                  <a:pt x="945832" y="90605"/>
                </a:cubicBezTo>
                <a:cubicBezTo>
                  <a:pt x="944187" y="67991"/>
                  <a:pt x="939354" y="13154"/>
                  <a:pt x="889274" y="5769"/>
                </a:cubicBezTo>
                <a:cubicBezTo>
                  <a:pt x="743701" y="-8213"/>
                  <a:pt x="346290" y="7750"/>
                  <a:pt x="72390" y="6711"/>
                </a:cubicBezTo>
                <a:cubicBezTo>
                  <a:pt x="55780" y="6648"/>
                  <a:pt x="49530" y="11548"/>
                  <a:pt x="44767" y="13453"/>
                </a:cubicBezTo>
                <a:cubicBezTo>
                  <a:pt x="22860" y="21073"/>
                  <a:pt x="5715" y="41075"/>
                  <a:pt x="1905" y="63935"/>
                </a:cubicBezTo>
              </a:path>
            </a:pathLst>
          </a:custGeom>
          <a:solidFill>
            <a:srgbClr val="92D050"/>
          </a:solidFill>
          <a:ln w="9525" cap="flat">
            <a:noFill/>
            <a:prstDash val="solid"/>
            <a:miter/>
          </a:ln>
        </p:spPr>
        <p:txBody>
          <a:bodyPr lIns="274320" rIns="274320" rtlCol="0"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Jubilee Event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2302C4F-62CD-466C-BB8D-1032C48BF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1299" y="2576285"/>
            <a:ext cx="1937982" cy="20681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95D8DE-2E12-4CB0-8F77-F2AF3404FC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0485" y="4251468"/>
            <a:ext cx="1668188" cy="14763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BC0990-F110-4A98-8863-92F39CED8A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28701" y="2260925"/>
            <a:ext cx="1270807" cy="160496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B679B34-C4AB-45A4-B0F4-8FCA2CE17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366248" y="4101408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34E3A7A-976F-4B2B-8A03-E829A6EE34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465" y="5094203"/>
            <a:ext cx="3483275" cy="16048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9631BF-8776-44F6-918B-7D96E5BABE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8005">
            <a:off x="10730332" y="3607441"/>
            <a:ext cx="1267543" cy="75743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5FA93F-C659-4A04-8178-687CD1EAC2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04857" y="2182229"/>
            <a:ext cx="1716736" cy="1541696"/>
          </a:xfrm>
          <a:prstGeom prst="rect">
            <a:avLst/>
          </a:prstGeom>
        </p:spPr>
      </p:pic>
      <p:sp>
        <p:nvSpPr>
          <p:cNvPr id="15" name="Graphic 95">
            <a:extLst>
              <a:ext uri="{FF2B5EF4-FFF2-40B4-BE49-F238E27FC236}">
                <a16:creationId xmlns:a16="http://schemas.microsoft.com/office/drawing/2014/main" id="{A3D6D685-4F1A-4DDD-ADED-8691DF530327}"/>
              </a:ext>
            </a:extLst>
          </p:cNvPr>
          <p:cNvSpPr/>
          <p:nvPr/>
        </p:nvSpPr>
        <p:spPr>
          <a:xfrm>
            <a:off x="8666605" y="1152372"/>
            <a:ext cx="2057400" cy="1033373"/>
          </a:xfrm>
          <a:custGeom>
            <a:avLst/>
            <a:gdLst>
              <a:gd name="connsiteX0" fmla="*/ 9049 w 952500"/>
              <a:gd name="connsiteY0" fmla="*/ 61497 h 142875"/>
              <a:gd name="connsiteX1" fmla="*/ 10954 w 952500"/>
              <a:gd name="connsiteY1" fmla="*/ 101502 h 142875"/>
              <a:gd name="connsiteX2" fmla="*/ 53816 w 952500"/>
              <a:gd name="connsiteY2" fmla="*/ 136745 h 142875"/>
              <a:gd name="connsiteX3" fmla="*/ 62389 w 952500"/>
              <a:gd name="connsiteY3" fmla="*/ 138650 h 142875"/>
              <a:gd name="connsiteX4" fmla="*/ 73819 w 952500"/>
              <a:gd name="connsiteY4" fmla="*/ 138650 h 142875"/>
              <a:gd name="connsiteX5" fmla="*/ 911066 w 952500"/>
              <a:gd name="connsiteY5" fmla="*/ 133887 h 142875"/>
              <a:gd name="connsiteX6" fmla="*/ 952976 w 952500"/>
              <a:gd name="connsiteY6" fmla="*/ 88167 h 142875"/>
              <a:gd name="connsiteX7" fmla="*/ 920591 w 952500"/>
              <a:gd name="connsiteY7" fmla="*/ 25302 h 142875"/>
              <a:gd name="connsiteX8" fmla="*/ 907256 w 952500"/>
              <a:gd name="connsiteY8" fmla="*/ 20540 h 142875"/>
              <a:gd name="connsiteX9" fmla="*/ 79534 w 952500"/>
              <a:gd name="connsiteY9" fmla="*/ 7205 h 142875"/>
              <a:gd name="connsiteX10" fmla="*/ 51911 w 952500"/>
              <a:gd name="connsiteY10" fmla="*/ 11015 h 142875"/>
              <a:gd name="connsiteX11" fmla="*/ 9049 w 952500"/>
              <a:gd name="connsiteY11" fmla="*/ 61497 h 142875"/>
              <a:gd name="connsiteX0" fmla="*/ 1905 w 946051"/>
              <a:gd name="connsiteY0" fmla="*/ 64111 h 141264"/>
              <a:gd name="connsiteX1" fmla="*/ 3810 w 946051"/>
              <a:gd name="connsiteY1" fmla="*/ 104116 h 141264"/>
              <a:gd name="connsiteX2" fmla="*/ 46672 w 946051"/>
              <a:gd name="connsiteY2" fmla="*/ 139359 h 141264"/>
              <a:gd name="connsiteX3" fmla="*/ 55245 w 946051"/>
              <a:gd name="connsiteY3" fmla="*/ 141264 h 141264"/>
              <a:gd name="connsiteX4" fmla="*/ 66675 w 946051"/>
              <a:gd name="connsiteY4" fmla="*/ 141264 h 141264"/>
              <a:gd name="connsiteX5" fmla="*/ 903922 w 946051"/>
              <a:gd name="connsiteY5" fmla="*/ 136501 h 141264"/>
              <a:gd name="connsiteX6" fmla="*/ 945832 w 946051"/>
              <a:gd name="connsiteY6" fmla="*/ 90781 h 141264"/>
              <a:gd name="connsiteX7" fmla="*/ 913447 w 946051"/>
              <a:gd name="connsiteY7" fmla="*/ 27916 h 141264"/>
              <a:gd name="connsiteX8" fmla="*/ 894049 w 946051"/>
              <a:gd name="connsiteY8" fmla="*/ 814 h 141264"/>
              <a:gd name="connsiteX9" fmla="*/ 72390 w 946051"/>
              <a:gd name="connsiteY9" fmla="*/ 9819 h 141264"/>
              <a:gd name="connsiteX10" fmla="*/ 44767 w 946051"/>
              <a:gd name="connsiteY10" fmla="*/ 13629 h 141264"/>
              <a:gd name="connsiteX11" fmla="*/ 1905 w 946051"/>
              <a:gd name="connsiteY11" fmla="*/ 64111 h 141264"/>
              <a:gd name="connsiteX0" fmla="*/ 1905 w 965545"/>
              <a:gd name="connsiteY0" fmla="*/ 63297 h 140450"/>
              <a:gd name="connsiteX1" fmla="*/ 3810 w 965545"/>
              <a:gd name="connsiteY1" fmla="*/ 103302 h 140450"/>
              <a:gd name="connsiteX2" fmla="*/ 46672 w 965545"/>
              <a:gd name="connsiteY2" fmla="*/ 138545 h 140450"/>
              <a:gd name="connsiteX3" fmla="*/ 55245 w 965545"/>
              <a:gd name="connsiteY3" fmla="*/ 140450 h 140450"/>
              <a:gd name="connsiteX4" fmla="*/ 66675 w 965545"/>
              <a:gd name="connsiteY4" fmla="*/ 140450 h 140450"/>
              <a:gd name="connsiteX5" fmla="*/ 903922 w 965545"/>
              <a:gd name="connsiteY5" fmla="*/ 135687 h 140450"/>
              <a:gd name="connsiteX6" fmla="*/ 945832 w 965545"/>
              <a:gd name="connsiteY6" fmla="*/ 89967 h 140450"/>
              <a:gd name="connsiteX7" fmla="*/ 925573 w 965545"/>
              <a:gd name="connsiteY7" fmla="*/ 14535 h 140450"/>
              <a:gd name="connsiteX8" fmla="*/ 894049 w 965545"/>
              <a:gd name="connsiteY8" fmla="*/ 0 h 140450"/>
              <a:gd name="connsiteX9" fmla="*/ 72390 w 965545"/>
              <a:gd name="connsiteY9" fmla="*/ 9005 h 140450"/>
              <a:gd name="connsiteX10" fmla="*/ 44767 w 965545"/>
              <a:gd name="connsiteY10" fmla="*/ 12815 h 140450"/>
              <a:gd name="connsiteX11" fmla="*/ 1905 w 965545"/>
              <a:gd name="connsiteY11" fmla="*/ 63297 h 140450"/>
              <a:gd name="connsiteX0" fmla="*/ 1905 w 975037"/>
              <a:gd name="connsiteY0" fmla="*/ 68005 h 145158"/>
              <a:gd name="connsiteX1" fmla="*/ 3810 w 975037"/>
              <a:gd name="connsiteY1" fmla="*/ 108010 h 145158"/>
              <a:gd name="connsiteX2" fmla="*/ 46672 w 975037"/>
              <a:gd name="connsiteY2" fmla="*/ 143253 h 145158"/>
              <a:gd name="connsiteX3" fmla="*/ 55245 w 975037"/>
              <a:gd name="connsiteY3" fmla="*/ 145158 h 145158"/>
              <a:gd name="connsiteX4" fmla="*/ 66675 w 975037"/>
              <a:gd name="connsiteY4" fmla="*/ 145158 h 145158"/>
              <a:gd name="connsiteX5" fmla="*/ 903922 w 975037"/>
              <a:gd name="connsiteY5" fmla="*/ 140395 h 145158"/>
              <a:gd name="connsiteX6" fmla="*/ 945832 w 975037"/>
              <a:gd name="connsiteY6" fmla="*/ 94675 h 145158"/>
              <a:gd name="connsiteX7" fmla="*/ 894049 w 975037"/>
              <a:gd name="connsiteY7" fmla="*/ 4708 h 145158"/>
              <a:gd name="connsiteX8" fmla="*/ 72390 w 975037"/>
              <a:gd name="connsiteY8" fmla="*/ 13713 h 145158"/>
              <a:gd name="connsiteX9" fmla="*/ 44767 w 975037"/>
              <a:gd name="connsiteY9" fmla="*/ 17523 h 145158"/>
              <a:gd name="connsiteX10" fmla="*/ 1905 w 975037"/>
              <a:gd name="connsiteY10" fmla="*/ 68005 h 145158"/>
              <a:gd name="connsiteX0" fmla="*/ 1905 w 945832"/>
              <a:gd name="connsiteY0" fmla="*/ 68740 h 145893"/>
              <a:gd name="connsiteX1" fmla="*/ 3810 w 945832"/>
              <a:gd name="connsiteY1" fmla="*/ 108745 h 145893"/>
              <a:gd name="connsiteX2" fmla="*/ 46672 w 945832"/>
              <a:gd name="connsiteY2" fmla="*/ 143988 h 145893"/>
              <a:gd name="connsiteX3" fmla="*/ 55245 w 945832"/>
              <a:gd name="connsiteY3" fmla="*/ 145893 h 145893"/>
              <a:gd name="connsiteX4" fmla="*/ 66675 w 945832"/>
              <a:gd name="connsiteY4" fmla="*/ 145893 h 145893"/>
              <a:gd name="connsiteX5" fmla="*/ 903922 w 945832"/>
              <a:gd name="connsiteY5" fmla="*/ 141130 h 145893"/>
              <a:gd name="connsiteX6" fmla="*/ 945832 w 945832"/>
              <a:gd name="connsiteY6" fmla="*/ 95410 h 145893"/>
              <a:gd name="connsiteX7" fmla="*/ 894049 w 945832"/>
              <a:gd name="connsiteY7" fmla="*/ 5443 h 145893"/>
              <a:gd name="connsiteX8" fmla="*/ 72390 w 945832"/>
              <a:gd name="connsiteY8" fmla="*/ 14448 h 145893"/>
              <a:gd name="connsiteX9" fmla="*/ 44767 w 945832"/>
              <a:gd name="connsiteY9" fmla="*/ 18258 h 145893"/>
              <a:gd name="connsiteX10" fmla="*/ 1905 w 945832"/>
              <a:gd name="connsiteY10" fmla="*/ 68740 h 145893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75036"/>
              <a:gd name="connsiteY0" fmla="*/ 68101 h 145254"/>
              <a:gd name="connsiteX1" fmla="*/ 3810 w 975036"/>
              <a:gd name="connsiteY1" fmla="*/ 108106 h 145254"/>
              <a:gd name="connsiteX2" fmla="*/ 46672 w 975036"/>
              <a:gd name="connsiteY2" fmla="*/ 143349 h 145254"/>
              <a:gd name="connsiteX3" fmla="*/ 55245 w 975036"/>
              <a:gd name="connsiteY3" fmla="*/ 145254 h 145254"/>
              <a:gd name="connsiteX4" fmla="*/ 66675 w 975036"/>
              <a:gd name="connsiteY4" fmla="*/ 145254 h 145254"/>
              <a:gd name="connsiteX5" fmla="*/ 903922 w 975036"/>
              <a:gd name="connsiteY5" fmla="*/ 140491 h 145254"/>
              <a:gd name="connsiteX6" fmla="*/ 945832 w 975036"/>
              <a:gd name="connsiteY6" fmla="*/ 94771 h 145254"/>
              <a:gd name="connsiteX7" fmla="*/ 894049 w 975036"/>
              <a:gd name="connsiteY7" fmla="*/ 4804 h 145254"/>
              <a:gd name="connsiteX8" fmla="*/ 72390 w 975036"/>
              <a:gd name="connsiteY8" fmla="*/ 10877 h 145254"/>
              <a:gd name="connsiteX9" fmla="*/ 44767 w 975036"/>
              <a:gd name="connsiteY9" fmla="*/ 17619 h 145254"/>
              <a:gd name="connsiteX10" fmla="*/ 1905 w 975036"/>
              <a:gd name="connsiteY10" fmla="*/ 68101 h 145254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45832"/>
              <a:gd name="connsiteY0" fmla="*/ 63935 h 141088"/>
              <a:gd name="connsiteX1" fmla="*/ 3810 w 945832"/>
              <a:gd name="connsiteY1" fmla="*/ 103940 h 141088"/>
              <a:gd name="connsiteX2" fmla="*/ 46672 w 945832"/>
              <a:gd name="connsiteY2" fmla="*/ 139183 h 141088"/>
              <a:gd name="connsiteX3" fmla="*/ 55245 w 945832"/>
              <a:gd name="connsiteY3" fmla="*/ 141088 h 141088"/>
              <a:gd name="connsiteX4" fmla="*/ 66675 w 945832"/>
              <a:gd name="connsiteY4" fmla="*/ 141088 h 141088"/>
              <a:gd name="connsiteX5" fmla="*/ 903922 w 945832"/>
              <a:gd name="connsiteY5" fmla="*/ 136325 h 141088"/>
              <a:gd name="connsiteX6" fmla="*/ 945832 w 945832"/>
              <a:gd name="connsiteY6" fmla="*/ 90605 h 141088"/>
              <a:gd name="connsiteX7" fmla="*/ 889274 w 945832"/>
              <a:gd name="connsiteY7" fmla="*/ 5769 h 141088"/>
              <a:gd name="connsiteX8" fmla="*/ 72390 w 945832"/>
              <a:gd name="connsiteY8" fmla="*/ 6711 h 141088"/>
              <a:gd name="connsiteX9" fmla="*/ 44767 w 945832"/>
              <a:gd name="connsiteY9" fmla="*/ 13453 h 141088"/>
              <a:gd name="connsiteX10" fmla="*/ 1905 w 945832"/>
              <a:gd name="connsiteY10" fmla="*/ 63935 h 14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5832" h="141088">
                <a:moveTo>
                  <a:pt x="1905" y="63935"/>
                </a:moveTo>
                <a:cubicBezTo>
                  <a:pt x="0" y="75365"/>
                  <a:pt x="-1905" y="90605"/>
                  <a:pt x="3810" y="103940"/>
                </a:cubicBezTo>
                <a:cubicBezTo>
                  <a:pt x="9525" y="118228"/>
                  <a:pt x="21907" y="130610"/>
                  <a:pt x="46672" y="139183"/>
                </a:cubicBezTo>
                <a:cubicBezTo>
                  <a:pt x="48577" y="140135"/>
                  <a:pt x="51435" y="140135"/>
                  <a:pt x="55245" y="141088"/>
                </a:cubicBezTo>
                <a:lnTo>
                  <a:pt x="66675" y="141088"/>
                </a:lnTo>
                <a:cubicBezTo>
                  <a:pt x="74295" y="140135"/>
                  <a:pt x="884872" y="139183"/>
                  <a:pt x="903922" y="136325"/>
                </a:cubicBezTo>
                <a:cubicBezTo>
                  <a:pt x="924877" y="133468"/>
                  <a:pt x="942975" y="119180"/>
                  <a:pt x="945832" y="90605"/>
                </a:cubicBezTo>
                <a:cubicBezTo>
                  <a:pt x="944187" y="67991"/>
                  <a:pt x="939354" y="13154"/>
                  <a:pt x="889274" y="5769"/>
                </a:cubicBezTo>
                <a:cubicBezTo>
                  <a:pt x="743701" y="-8213"/>
                  <a:pt x="346290" y="7750"/>
                  <a:pt x="72390" y="6711"/>
                </a:cubicBezTo>
                <a:cubicBezTo>
                  <a:pt x="55780" y="6648"/>
                  <a:pt x="49530" y="11548"/>
                  <a:pt x="44767" y="13453"/>
                </a:cubicBezTo>
                <a:cubicBezTo>
                  <a:pt x="22860" y="21073"/>
                  <a:pt x="5715" y="41075"/>
                  <a:pt x="1905" y="63935"/>
                </a:cubicBezTo>
              </a:path>
            </a:pathLst>
          </a:custGeom>
          <a:solidFill>
            <a:srgbClr val="92D050"/>
          </a:solidFill>
          <a:ln w="9525" cap="flat">
            <a:noFill/>
            <a:prstDash val="solid"/>
            <a:miter/>
          </a:ln>
        </p:spPr>
        <p:txBody>
          <a:bodyPr lIns="274320" rIns="274320" rtlCol="0"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Summer BBQ / Party </a:t>
            </a:r>
          </a:p>
        </p:txBody>
      </p:sp>
    </p:spTree>
    <p:extLst>
      <p:ext uri="{BB962C8B-B14F-4D97-AF65-F5344CB8AC3E}">
        <p14:creationId xmlns:p14="http://schemas.microsoft.com/office/powerpoint/2010/main" val="807109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97">
            <a:extLst>
              <a:ext uri="{FF2B5EF4-FFF2-40B4-BE49-F238E27FC236}">
                <a16:creationId xmlns:a16="http://schemas.microsoft.com/office/drawing/2014/main" id="{714A7A74-C331-4CD9-9411-7F6513FD4C17}"/>
              </a:ext>
            </a:extLst>
          </p:cNvPr>
          <p:cNvSpPr/>
          <p:nvPr/>
        </p:nvSpPr>
        <p:spPr>
          <a:xfrm flipH="1">
            <a:off x="152400" y="139678"/>
            <a:ext cx="11785599" cy="1209673"/>
          </a:xfrm>
          <a:custGeom>
            <a:avLst/>
            <a:gdLst>
              <a:gd name="connsiteX0" fmla="*/ 9339 w 723900"/>
              <a:gd name="connsiteY0" fmla="*/ 265271 h 466725"/>
              <a:gd name="connsiteX1" fmla="*/ 7434 w 723900"/>
              <a:gd name="connsiteY1" fmla="*/ 428149 h 466725"/>
              <a:gd name="connsiteX2" fmla="*/ 37914 w 723900"/>
              <a:gd name="connsiteY2" fmla="*/ 463391 h 466725"/>
              <a:gd name="connsiteX3" fmla="*/ 68394 w 723900"/>
              <a:gd name="connsiteY3" fmla="*/ 458629 h 466725"/>
              <a:gd name="connsiteX4" fmla="*/ 115067 w 723900"/>
              <a:gd name="connsiteY4" fmla="*/ 461486 h 466725"/>
              <a:gd name="connsiteX5" fmla="*/ 403674 w 723900"/>
              <a:gd name="connsiteY5" fmla="*/ 468154 h 466725"/>
              <a:gd name="connsiteX6" fmla="*/ 508449 w 723900"/>
              <a:gd name="connsiteY6" fmla="*/ 460534 h 466725"/>
              <a:gd name="connsiteX7" fmla="*/ 658944 w 723900"/>
              <a:gd name="connsiteY7" fmla="*/ 461486 h 466725"/>
              <a:gd name="connsiteX8" fmla="*/ 697044 w 723900"/>
              <a:gd name="connsiteY8" fmla="*/ 454819 h 466725"/>
              <a:gd name="connsiteX9" fmla="*/ 717047 w 723900"/>
              <a:gd name="connsiteY9" fmla="*/ 367189 h 466725"/>
              <a:gd name="connsiteX10" fmla="*/ 716094 w 723900"/>
              <a:gd name="connsiteY10" fmla="*/ 198596 h 466725"/>
              <a:gd name="connsiteX11" fmla="*/ 715142 w 723900"/>
              <a:gd name="connsiteY11" fmla="*/ 43339 h 466725"/>
              <a:gd name="connsiteX12" fmla="*/ 676089 w 723900"/>
              <a:gd name="connsiteY12" fmla="*/ 7144 h 466725"/>
              <a:gd name="connsiteX13" fmla="*/ 511307 w 723900"/>
              <a:gd name="connsiteY13" fmla="*/ 18574 h 466725"/>
              <a:gd name="connsiteX14" fmla="*/ 287469 w 723900"/>
              <a:gd name="connsiteY14" fmla="*/ 20479 h 466725"/>
              <a:gd name="connsiteX15" fmla="*/ 69347 w 723900"/>
              <a:gd name="connsiteY15" fmla="*/ 12859 h 466725"/>
              <a:gd name="connsiteX16" fmla="*/ 24579 w 723900"/>
              <a:gd name="connsiteY16" fmla="*/ 22384 h 466725"/>
              <a:gd name="connsiteX17" fmla="*/ 17912 w 723900"/>
              <a:gd name="connsiteY17" fmla="*/ 41434 h 466725"/>
              <a:gd name="connsiteX18" fmla="*/ 13149 w 723900"/>
              <a:gd name="connsiteY18" fmla="*/ 210979 h 466725"/>
              <a:gd name="connsiteX19" fmla="*/ 9339 w 723900"/>
              <a:gd name="connsiteY19" fmla="*/ 265271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3900" h="466725">
                <a:moveTo>
                  <a:pt x="9339" y="265271"/>
                </a:moveTo>
                <a:cubicBezTo>
                  <a:pt x="4577" y="318611"/>
                  <a:pt x="9339" y="373856"/>
                  <a:pt x="7434" y="428149"/>
                </a:cubicBezTo>
                <a:cubicBezTo>
                  <a:pt x="6482" y="447199"/>
                  <a:pt x="12197" y="461486"/>
                  <a:pt x="37914" y="463391"/>
                </a:cubicBezTo>
                <a:cubicBezTo>
                  <a:pt x="47439" y="464344"/>
                  <a:pt x="58869" y="458629"/>
                  <a:pt x="68394" y="458629"/>
                </a:cubicBezTo>
                <a:cubicBezTo>
                  <a:pt x="83634" y="458629"/>
                  <a:pt x="99827" y="461486"/>
                  <a:pt x="115067" y="461486"/>
                </a:cubicBezTo>
                <a:cubicBezTo>
                  <a:pt x="211269" y="463391"/>
                  <a:pt x="307472" y="466249"/>
                  <a:pt x="403674" y="468154"/>
                </a:cubicBezTo>
                <a:cubicBezTo>
                  <a:pt x="439869" y="469106"/>
                  <a:pt x="472254" y="460534"/>
                  <a:pt x="508449" y="460534"/>
                </a:cubicBezTo>
                <a:cubicBezTo>
                  <a:pt x="558932" y="460534"/>
                  <a:pt x="609414" y="461486"/>
                  <a:pt x="658944" y="461486"/>
                </a:cubicBezTo>
                <a:cubicBezTo>
                  <a:pt x="672279" y="461486"/>
                  <a:pt x="686567" y="461486"/>
                  <a:pt x="697044" y="454819"/>
                </a:cubicBezTo>
                <a:cubicBezTo>
                  <a:pt x="719904" y="441484"/>
                  <a:pt x="717047" y="389096"/>
                  <a:pt x="717047" y="367189"/>
                </a:cubicBezTo>
                <a:cubicBezTo>
                  <a:pt x="717047" y="310991"/>
                  <a:pt x="711332" y="253841"/>
                  <a:pt x="716094" y="198596"/>
                </a:cubicBezTo>
                <a:cubicBezTo>
                  <a:pt x="721809" y="148114"/>
                  <a:pt x="718952" y="92869"/>
                  <a:pt x="715142" y="43339"/>
                </a:cubicBezTo>
                <a:cubicBezTo>
                  <a:pt x="713237" y="16669"/>
                  <a:pt x="701807" y="7144"/>
                  <a:pt x="676089" y="7144"/>
                </a:cubicBezTo>
                <a:cubicBezTo>
                  <a:pt x="620844" y="7144"/>
                  <a:pt x="566552" y="20479"/>
                  <a:pt x="511307" y="18574"/>
                </a:cubicBezTo>
                <a:cubicBezTo>
                  <a:pt x="436059" y="16669"/>
                  <a:pt x="361764" y="17621"/>
                  <a:pt x="287469" y="20479"/>
                </a:cubicBezTo>
                <a:cubicBezTo>
                  <a:pt x="214127" y="23336"/>
                  <a:pt x="142689" y="17621"/>
                  <a:pt x="69347" y="12859"/>
                </a:cubicBezTo>
                <a:cubicBezTo>
                  <a:pt x="53154" y="11906"/>
                  <a:pt x="34104" y="11906"/>
                  <a:pt x="24579" y="22384"/>
                </a:cubicBezTo>
                <a:cubicBezTo>
                  <a:pt x="19817" y="28099"/>
                  <a:pt x="18864" y="34766"/>
                  <a:pt x="17912" y="41434"/>
                </a:cubicBezTo>
                <a:cubicBezTo>
                  <a:pt x="13149" y="99536"/>
                  <a:pt x="14102" y="152876"/>
                  <a:pt x="13149" y="210979"/>
                </a:cubicBezTo>
                <a:cubicBezTo>
                  <a:pt x="13149" y="225266"/>
                  <a:pt x="11244" y="244316"/>
                  <a:pt x="9339" y="265271"/>
                </a:cubicBezTo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lIns="365760" rIns="365760" rtlCol="0" anchor="ctr"/>
          <a:lstStyle/>
          <a:p>
            <a:pPr algn="ctr">
              <a:lnSpc>
                <a:spcPct val="90000"/>
              </a:lnSpc>
            </a:pPr>
            <a:r>
              <a:rPr lang="fr-FR" sz="4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Still</a:t>
            </a:r>
            <a:r>
              <a:rPr lang="fr-FR" sz="4400" b="1" dirty="0">
                <a:solidFill>
                  <a:schemeClr val="bg1"/>
                </a:solidFill>
                <a:latin typeface="Rockwell" panose="02060603020205020403" pitchFamily="18" charset="0"/>
              </a:rPr>
              <a:t> to come for 2022</a:t>
            </a:r>
          </a:p>
        </p:txBody>
      </p:sp>
      <p:sp>
        <p:nvSpPr>
          <p:cNvPr id="3" name="Graphic 7">
            <a:extLst>
              <a:ext uri="{FF2B5EF4-FFF2-40B4-BE49-F238E27FC236}">
                <a16:creationId xmlns:a16="http://schemas.microsoft.com/office/drawing/2014/main" id="{A641751D-5080-4603-BC93-E601441FC437}"/>
              </a:ext>
            </a:extLst>
          </p:cNvPr>
          <p:cNvSpPr/>
          <p:nvPr/>
        </p:nvSpPr>
        <p:spPr>
          <a:xfrm rot="5400000">
            <a:off x="6115051" y="-3654022"/>
            <a:ext cx="114298" cy="12344400"/>
          </a:xfrm>
          <a:custGeom>
            <a:avLst/>
            <a:gdLst>
              <a:gd name="connsiteX0" fmla="*/ 53106 w 114297"/>
              <a:gd name="connsiteY0" fmla="*/ 339413 h 14029065"/>
              <a:gd name="connsiteX1" fmla="*/ 43962 w 114297"/>
              <a:gd name="connsiteY1" fmla="*/ 429923 h 14029065"/>
              <a:gd name="connsiteX2" fmla="*/ 39390 w 114297"/>
              <a:gd name="connsiteY2" fmla="*/ 13214475 h 14029065"/>
              <a:gd name="connsiteX3" fmla="*/ 64536 w 114297"/>
              <a:gd name="connsiteY3" fmla="*/ 13734908 h 14029065"/>
              <a:gd name="connsiteX4" fmla="*/ 78251 w 114297"/>
              <a:gd name="connsiteY4" fmla="*/ 11811568 h 14029065"/>
              <a:gd name="connsiteX5" fmla="*/ 64536 w 114297"/>
              <a:gd name="connsiteY5" fmla="*/ 8688970 h 14029065"/>
              <a:gd name="connsiteX6" fmla="*/ 78251 w 114297"/>
              <a:gd name="connsiteY6" fmla="*/ 724081 h 14029065"/>
              <a:gd name="connsiteX7" fmla="*/ 53106 w 114297"/>
              <a:gd name="connsiteY7" fmla="*/ 339413 h 14029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297" h="14029065">
                <a:moveTo>
                  <a:pt x="53106" y="339413"/>
                </a:moveTo>
                <a:cubicBezTo>
                  <a:pt x="48534" y="339413"/>
                  <a:pt x="43962" y="362040"/>
                  <a:pt x="43962" y="429923"/>
                </a:cubicBezTo>
                <a:cubicBezTo>
                  <a:pt x="43962" y="4616015"/>
                  <a:pt x="25674" y="9005755"/>
                  <a:pt x="39390" y="13214475"/>
                </a:cubicBezTo>
                <a:cubicBezTo>
                  <a:pt x="39390" y="13350240"/>
                  <a:pt x="53106" y="13734908"/>
                  <a:pt x="64536" y="13734908"/>
                </a:cubicBezTo>
                <a:cubicBezTo>
                  <a:pt x="107969" y="13734908"/>
                  <a:pt x="78251" y="12445139"/>
                  <a:pt x="78251" y="11811568"/>
                </a:cubicBezTo>
                <a:cubicBezTo>
                  <a:pt x="64536" y="10748075"/>
                  <a:pt x="64536" y="9729836"/>
                  <a:pt x="64536" y="8688970"/>
                </a:cubicBezTo>
                <a:cubicBezTo>
                  <a:pt x="91967" y="5996294"/>
                  <a:pt x="78251" y="3416757"/>
                  <a:pt x="78251" y="724081"/>
                </a:cubicBezTo>
                <a:cubicBezTo>
                  <a:pt x="78251" y="588316"/>
                  <a:pt x="78251" y="339413"/>
                  <a:pt x="53106" y="339413"/>
                </a:cubicBezTo>
              </a:path>
            </a:pathLst>
          </a:custGeom>
          <a:solidFill>
            <a:srgbClr val="92D050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Graphic 95">
            <a:extLst>
              <a:ext uri="{FF2B5EF4-FFF2-40B4-BE49-F238E27FC236}">
                <a16:creationId xmlns:a16="http://schemas.microsoft.com/office/drawing/2014/main" id="{2A14C072-675B-4858-9BB3-F4B36B2118AE}"/>
              </a:ext>
            </a:extLst>
          </p:cNvPr>
          <p:cNvSpPr/>
          <p:nvPr/>
        </p:nvSpPr>
        <p:spPr>
          <a:xfrm>
            <a:off x="583460" y="2058641"/>
            <a:ext cx="1462660" cy="1033373"/>
          </a:xfrm>
          <a:custGeom>
            <a:avLst/>
            <a:gdLst>
              <a:gd name="connsiteX0" fmla="*/ 9049 w 952500"/>
              <a:gd name="connsiteY0" fmla="*/ 61497 h 142875"/>
              <a:gd name="connsiteX1" fmla="*/ 10954 w 952500"/>
              <a:gd name="connsiteY1" fmla="*/ 101502 h 142875"/>
              <a:gd name="connsiteX2" fmla="*/ 53816 w 952500"/>
              <a:gd name="connsiteY2" fmla="*/ 136745 h 142875"/>
              <a:gd name="connsiteX3" fmla="*/ 62389 w 952500"/>
              <a:gd name="connsiteY3" fmla="*/ 138650 h 142875"/>
              <a:gd name="connsiteX4" fmla="*/ 73819 w 952500"/>
              <a:gd name="connsiteY4" fmla="*/ 138650 h 142875"/>
              <a:gd name="connsiteX5" fmla="*/ 911066 w 952500"/>
              <a:gd name="connsiteY5" fmla="*/ 133887 h 142875"/>
              <a:gd name="connsiteX6" fmla="*/ 952976 w 952500"/>
              <a:gd name="connsiteY6" fmla="*/ 88167 h 142875"/>
              <a:gd name="connsiteX7" fmla="*/ 920591 w 952500"/>
              <a:gd name="connsiteY7" fmla="*/ 25302 h 142875"/>
              <a:gd name="connsiteX8" fmla="*/ 907256 w 952500"/>
              <a:gd name="connsiteY8" fmla="*/ 20540 h 142875"/>
              <a:gd name="connsiteX9" fmla="*/ 79534 w 952500"/>
              <a:gd name="connsiteY9" fmla="*/ 7205 h 142875"/>
              <a:gd name="connsiteX10" fmla="*/ 51911 w 952500"/>
              <a:gd name="connsiteY10" fmla="*/ 11015 h 142875"/>
              <a:gd name="connsiteX11" fmla="*/ 9049 w 952500"/>
              <a:gd name="connsiteY11" fmla="*/ 61497 h 142875"/>
              <a:gd name="connsiteX0" fmla="*/ 1905 w 946051"/>
              <a:gd name="connsiteY0" fmla="*/ 64111 h 141264"/>
              <a:gd name="connsiteX1" fmla="*/ 3810 w 946051"/>
              <a:gd name="connsiteY1" fmla="*/ 104116 h 141264"/>
              <a:gd name="connsiteX2" fmla="*/ 46672 w 946051"/>
              <a:gd name="connsiteY2" fmla="*/ 139359 h 141264"/>
              <a:gd name="connsiteX3" fmla="*/ 55245 w 946051"/>
              <a:gd name="connsiteY3" fmla="*/ 141264 h 141264"/>
              <a:gd name="connsiteX4" fmla="*/ 66675 w 946051"/>
              <a:gd name="connsiteY4" fmla="*/ 141264 h 141264"/>
              <a:gd name="connsiteX5" fmla="*/ 903922 w 946051"/>
              <a:gd name="connsiteY5" fmla="*/ 136501 h 141264"/>
              <a:gd name="connsiteX6" fmla="*/ 945832 w 946051"/>
              <a:gd name="connsiteY6" fmla="*/ 90781 h 141264"/>
              <a:gd name="connsiteX7" fmla="*/ 913447 w 946051"/>
              <a:gd name="connsiteY7" fmla="*/ 27916 h 141264"/>
              <a:gd name="connsiteX8" fmla="*/ 894049 w 946051"/>
              <a:gd name="connsiteY8" fmla="*/ 814 h 141264"/>
              <a:gd name="connsiteX9" fmla="*/ 72390 w 946051"/>
              <a:gd name="connsiteY9" fmla="*/ 9819 h 141264"/>
              <a:gd name="connsiteX10" fmla="*/ 44767 w 946051"/>
              <a:gd name="connsiteY10" fmla="*/ 13629 h 141264"/>
              <a:gd name="connsiteX11" fmla="*/ 1905 w 946051"/>
              <a:gd name="connsiteY11" fmla="*/ 64111 h 141264"/>
              <a:gd name="connsiteX0" fmla="*/ 1905 w 965545"/>
              <a:gd name="connsiteY0" fmla="*/ 63297 h 140450"/>
              <a:gd name="connsiteX1" fmla="*/ 3810 w 965545"/>
              <a:gd name="connsiteY1" fmla="*/ 103302 h 140450"/>
              <a:gd name="connsiteX2" fmla="*/ 46672 w 965545"/>
              <a:gd name="connsiteY2" fmla="*/ 138545 h 140450"/>
              <a:gd name="connsiteX3" fmla="*/ 55245 w 965545"/>
              <a:gd name="connsiteY3" fmla="*/ 140450 h 140450"/>
              <a:gd name="connsiteX4" fmla="*/ 66675 w 965545"/>
              <a:gd name="connsiteY4" fmla="*/ 140450 h 140450"/>
              <a:gd name="connsiteX5" fmla="*/ 903922 w 965545"/>
              <a:gd name="connsiteY5" fmla="*/ 135687 h 140450"/>
              <a:gd name="connsiteX6" fmla="*/ 945832 w 965545"/>
              <a:gd name="connsiteY6" fmla="*/ 89967 h 140450"/>
              <a:gd name="connsiteX7" fmla="*/ 925573 w 965545"/>
              <a:gd name="connsiteY7" fmla="*/ 14535 h 140450"/>
              <a:gd name="connsiteX8" fmla="*/ 894049 w 965545"/>
              <a:gd name="connsiteY8" fmla="*/ 0 h 140450"/>
              <a:gd name="connsiteX9" fmla="*/ 72390 w 965545"/>
              <a:gd name="connsiteY9" fmla="*/ 9005 h 140450"/>
              <a:gd name="connsiteX10" fmla="*/ 44767 w 965545"/>
              <a:gd name="connsiteY10" fmla="*/ 12815 h 140450"/>
              <a:gd name="connsiteX11" fmla="*/ 1905 w 965545"/>
              <a:gd name="connsiteY11" fmla="*/ 63297 h 140450"/>
              <a:gd name="connsiteX0" fmla="*/ 1905 w 975037"/>
              <a:gd name="connsiteY0" fmla="*/ 68005 h 145158"/>
              <a:gd name="connsiteX1" fmla="*/ 3810 w 975037"/>
              <a:gd name="connsiteY1" fmla="*/ 108010 h 145158"/>
              <a:gd name="connsiteX2" fmla="*/ 46672 w 975037"/>
              <a:gd name="connsiteY2" fmla="*/ 143253 h 145158"/>
              <a:gd name="connsiteX3" fmla="*/ 55245 w 975037"/>
              <a:gd name="connsiteY3" fmla="*/ 145158 h 145158"/>
              <a:gd name="connsiteX4" fmla="*/ 66675 w 975037"/>
              <a:gd name="connsiteY4" fmla="*/ 145158 h 145158"/>
              <a:gd name="connsiteX5" fmla="*/ 903922 w 975037"/>
              <a:gd name="connsiteY5" fmla="*/ 140395 h 145158"/>
              <a:gd name="connsiteX6" fmla="*/ 945832 w 975037"/>
              <a:gd name="connsiteY6" fmla="*/ 94675 h 145158"/>
              <a:gd name="connsiteX7" fmla="*/ 894049 w 975037"/>
              <a:gd name="connsiteY7" fmla="*/ 4708 h 145158"/>
              <a:gd name="connsiteX8" fmla="*/ 72390 w 975037"/>
              <a:gd name="connsiteY8" fmla="*/ 13713 h 145158"/>
              <a:gd name="connsiteX9" fmla="*/ 44767 w 975037"/>
              <a:gd name="connsiteY9" fmla="*/ 17523 h 145158"/>
              <a:gd name="connsiteX10" fmla="*/ 1905 w 975037"/>
              <a:gd name="connsiteY10" fmla="*/ 68005 h 145158"/>
              <a:gd name="connsiteX0" fmla="*/ 1905 w 945832"/>
              <a:gd name="connsiteY0" fmla="*/ 68740 h 145893"/>
              <a:gd name="connsiteX1" fmla="*/ 3810 w 945832"/>
              <a:gd name="connsiteY1" fmla="*/ 108745 h 145893"/>
              <a:gd name="connsiteX2" fmla="*/ 46672 w 945832"/>
              <a:gd name="connsiteY2" fmla="*/ 143988 h 145893"/>
              <a:gd name="connsiteX3" fmla="*/ 55245 w 945832"/>
              <a:gd name="connsiteY3" fmla="*/ 145893 h 145893"/>
              <a:gd name="connsiteX4" fmla="*/ 66675 w 945832"/>
              <a:gd name="connsiteY4" fmla="*/ 145893 h 145893"/>
              <a:gd name="connsiteX5" fmla="*/ 903922 w 945832"/>
              <a:gd name="connsiteY5" fmla="*/ 141130 h 145893"/>
              <a:gd name="connsiteX6" fmla="*/ 945832 w 945832"/>
              <a:gd name="connsiteY6" fmla="*/ 95410 h 145893"/>
              <a:gd name="connsiteX7" fmla="*/ 894049 w 945832"/>
              <a:gd name="connsiteY7" fmla="*/ 5443 h 145893"/>
              <a:gd name="connsiteX8" fmla="*/ 72390 w 945832"/>
              <a:gd name="connsiteY8" fmla="*/ 14448 h 145893"/>
              <a:gd name="connsiteX9" fmla="*/ 44767 w 945832"/>
              <a:gd name="connsiteY9" fmla="*/ 18258 h 145893"/>
              <a:gd name="connsiteX10" fmla="*/ 1905 w 945832"/>
              <a:gd name="connsiteY10" fmla="*/ 68740 h 145893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75036"/>
              <a:gd name="connsiteY0" fmla="*/ 68101 h 145254"/>
              <a:gd name="connsiteX1" fmla="*/ 3810 w 975036"/>
              <a:gd name="connsiteY1" fmla="*/ 108106 h 145254"/>
              <a:gd name="connsiteX2" fmla="*/ 46672 w 975036"/>
              <a:gd name="connsiteY2" fmla="*/ 143349 h 145254"/>
              <a:gd name="connsiteX3" fmla="*/ 55245 w 975036"/>
              <a:gd name="connsiteY3" fmla="*/ 145254 h 145254"/>
              <a:gd name="connsiteX4" fmla="*/ 66675 w 975036"/>
              <a:gd name="connsiteY4" fmla="*/ 145254 h 145254"/>
              <a:gd name="connsiteX5" fmla="*/ 903922 w 975036"/>
              <a:gd name="connsiteY5" fmla="*/ 140491 h 145254"/>
              <a:gd name="connsiteX6" fmla="*/ 945832 w 975036"/>
              <a:gd name="connsiteY6" fmla="*/ 94771 h 145254"/>
              <a:gd name="connsiteX7" fmla="*/ 894049 w 975036"/>
              <a:gd name="connsiteY7" fmla="*/ 4804 h 145254"/>
              <a:gd name="connsiteX8" fmla="*/ 72390 w 975036"/>
              <a:gd name="connsiteY8" fmla="*/ 10877 h 145254"/>
              <a:gd name="connsiteX9" fmla="*/ 44767 w 975036"/>
              <a:gd name="connsiteY9" fmla="*/ 17619 h 145254"/>
              <a:gd name="connsiteX10" fmla="*/ 1905 w 975036"/>
              <a:gd name="connsiteY10" fmla="*/ 68101 h 145254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45832"/>
              <a:gd name="connsiteY0" fmla="*/ 63935 h 141088"/>
              <a:gd name="connsiteX1" fmla="*/ 3810 w 945832"/>
              <a:gd name="connsiteY1" fmla="*/ 103940 h 141088"/>
              <a:gd name="connsiteX2" fmla="*/ 46672 w 945832"/>
              <a:gd name="connsiteY2" fmla="*/ 139183 h 141088"/>
              <a:gd name="connsiteX3" fmla="*/ 55245 w 945832"/>
              <a:gd name="connsiteY3" fmla="*/ 141088 h 141088"/>
              <a:gd name="connsiteX4" fmla="*/ 66675 w 945832"/>
              <a:gd name="connsiteY4" fmla="*/ 141088 h 141088"/>
              <a:gd name="connsiteX5" fmla="*/ 903922 w 945832"/>
              <a:gd name="connsiteY5" fmla="*/ 136325 h 141088"/>
              <a:gd name="connsiteX6" fmla="*/ 945832 w 945832"/>
              <a:gd name="connsiteY6" fmla="*/ 90605 h 141088"/>
              <a:gd name="connsiteX7" fmla="*/ 889274 w 945832"/>
              <a:gd name="connsiteY7" fmla="*/ 5769 h 141088"/>
              <a:gd name="connsiteX8" fmla="*/ 72390 w 945832"/>
              <a:gd name="connsiteY8" fmla="*/ 6711 h 141088"/>
              <a:gd name="connsiteX9" fmla="*/ 44767 w 945832"/>
              <a:gd name="connsiteY9" fmla="*/ 13453 h 141088"/>
              <a:gd name="connsiteX10" fmla="*/ 1905 w 945832"/>
              <a:gd name="connsiteY10" fmla="*/ 63935 h 14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5832" h="141088">
                <a:moveTo>
                  <a:pt x="1905" y="63935"/>
                </a:moveTo>
                <a:cubicBezTo>
                  <a:pt x="0" y="75365"/>
                  <a:pt x="-1905" y="90605"/>
                  <a:pt x="3810" y="103940"/>
                </a:cubicBezTo>
                <a:cubicBezTo>
                  <a:pt x="9525" y="118228"/>
                  <a:pt x="21907" y="130610"/>
                  <a:pt x="46672" y="139183"/>
                </a:cubicBezTo>
                <a:cubicBezTo>
                  <a:pt x="48577" y="140135"/>
                  <a:pt x="51435" y="140135"/>
                  <a:pt x="55245" y="141088"/>
                </a:cubicBezTo>
                <a:lnTo>
                  <a:pt x="66675" y="141088"/>
                </a:lnTo>
                <a:cubicBezTo>
                  <a:pt x="74295" y="140135"/>
                  <a:pt x="884872" y="139183"/>
                  <a:pt x="903922" y="136325"/>
                </a:cubicBezTo>
                <a:cubicBezTo>
                  <a:pt x="924877" y="133468"/>
                  <a:pt x="942975" y="119180"/>
                  <a:pt x="945832" y="90605"/>
                </a:cubicBezTo>
                <a:cubicBezTo>
                  <a:pt x="944187" y="67991"/>
                  <a:pt x="939354" y="13154"/>
                  <a:pt x="889274" y="5769"/>
                </a:cubicBezTo>
                <a:cubicBezTo>
                  <a:pt x="743701" y="-8213"/>
                  <a:pt x="346290" y="7750"/>
                  <a:pt x="72390" y="6711"/>
                </a:cubicBezTo>
                <a:cubicBezTo>
                  <a:pt x="55780" y="6648"/>
                  <a:pt x="49530" y="11548"/>
                  <a:pt x="44767" y="13453"/>
                </a:cubicBezTo>
                <a:cubicBezTo>
                  <a:pt x="22860" y="21073"/>
                  <a:pt x="5715" y="41075"/>
                  <a:pt x="1905" y="63935"/>
                </a:cubicBezTo>
              </a:path>
            </a:pathLst>
          </a:custGeom>
          <a:solidFill>
            <a:srgbClr val="92D050"/>
          </a:solidFill>
          <a:ln w="9525" cap="flat">
            <a:noFill/>
            <a:prstDash val="solid"/>
            <a:miter/>
          </a:ln>
        </p:spPr>
        <p:txBody>
          <a:bodyPr lIns="274320" rIns="274320" rtlCol="0"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Halloween</a:t>
            </a:r>
          </a:p>
        </p:txBody>
      </p:sp>
      <p:sp>
        <p:nvSpPr>
          <p:cNvPr id="8" name="Graphic 95">
            <a:extLst>
              <a:ext uri="{FF2B5EF4-FFF2-40B4-BE49-F238E27FC236}">
                <a16:creationId xmlns:a16="http://schemas.microsoft.com/office/drawing/2014/main" id="{FD339027-7DE6-479F-A9E2-D1FFE46E4CA5}"/>
              </a:ext>
            </a:extLst>
          </p:cNvPr>
          <p:cNvSpPr/>
          <p:nvPr/>
        </p:nvSpPr>
        <p:spPr>
          <a:xfrm>
            <a:off x="9276023" y="2001490"/>
            <a:ext cx="2057400" cy="1033373"/>
          </a:xfrm>
          <a:custGeom>
            <a:avLst/>
            <a:gdLst>
              <a:gd name="connsiteX0" fmla="*/ 9049 w 952500"/>
              <a:gd name="connsiteY0" fmla="*/ 61497 h 142875"/>
              <a:gd name="connsiteX1" fmla="*/ 10954 w 952500"/>
              <a:gd name="connsiteY1" fmla="*/ 101502 h 142875"/>
              <a:gd name="connsiteX2" fmla="*/ 53816 w 952500"/>
              <a:gd name="connsiteY2" fmla="*/ 136745 h 142875"/>
              <a:gd name="connsiteX3" fmla="*/ 62389 w 952500"/>
              <a:gd name="connsiteY3" fmla="*/ 138650 h 142875"/>
              <a:gd name="connsiteX4" fmla="*/ 73819 w 952500"/>
              <a:gd name="connsiteY4" fmla="*/ 138650 h 142875"/>
              <a:gd name="connsiteX5" fmla="*/ 911066 w 952500"/>
              <a:gd name="connsiteY5" fmla="*/ 133887 h 142875"/>
              <a:gd name="connsiteX6" fmla="*/ 952976 w 952500"/>
              <a:gd name="connsiteY6" fmla="*/ 88167 h 142875"/>
              <a:gd name="connsiteX7" fmla="*/ 920591 w 952500"/>
              <a:gd name="connsiteY7" fmla="*/ 25302 h 142875"/>
              <a:gd name="connsiteX8" fmla="*/ 907256 w 952500"/>
              <a:gd name="connsiteY8" fmla="*/ 20540 h 142875"/>
              <a:gd name="connsiteX9" fmla="*/ 79534 w 952500"/>
              <a:gd name="connsiteY9" fmla="*/ 7205 h 142875"/>
              <a:gd name="connsiteX10" fmla="*/ 51911 w 952500"/>
              <a:gd name="connsiteY10" fmla="*/ 11015 h 142875"/>
              <a:gd name="connsiteX11" fmla="*/ 9049 w 952500"/>
              <a:gd name="connsiteY11" fmla="*/ 61497 h 142875"/>
              <a:gd name="connsiteX0" fmla="*/ 1905 w 946051"/>
              <a:gd name="connsiteY0" fmla="*/ 64111 h 141264"/>
              <a:gd name="connsiteX1" fmla="*/ 3810 w 946051"/>
              <a:gd name="connsiteY1" fmla="*/ 104116 h 141264"/>
              <a:gd name="connsiteX2" fmla="*/ 46672 w 946051"/>
              <a:gd name="connsiteY2" fmla="*/ 139359 h 141264"/>
              <a:gd name="connsiteX3" fmla="*/ 55245 w 946051"/>
              <a:gd name="connsiteY3" fmla="*/ 141264 h 141264"/>
              <a:gd name="connsiteX4" fmla="*/ 66675 w 946051"/>
              <a:gd name="connsiteY4" fmla="*/ 141264 h 141264"/>
              <a:gd name="connsiteX5" fmla="*/ 903922 w 946051"/>
              <a:gd name="connsiteY5" fmla="*/ 136501 h 141264"/>
              <a:gd name="connsiteX6" fmla="*/ 945832 w 946051"/>
              <a:gd name="connsiteY6" fmla="*/ 90781 h 141264"/>
              <a:gd name="connsiteX7" fmla="*/ 913447 w 946051"/>
              <a:gd name="connsiteY7" fmla="*/ 27916 h 141264"/>
              <a:gd name="connsiteX8" fmla="*/ 894049 w 946051"/>
              <a:gd name="connsiteY8" fmla="*/ 814 h 141264"/>
              <a:gd name="connsiteX9" fmla="*/ 72390 w 946051"/>
              <a:gd name="connsiteY9" fmla="*/ 9819 h 141264"/>
              <a:gd name="connsiteX10" fmla="*/ 44767 w 946051"/>
              <a:gd name="connsiteY10" fmla="*/ 13629 h 141264"/>
              <a:gd name="connsiteX11" fmla="*/ 1905 w 946051"/>
              <a:gd name="connsiteY11" fmla="*/ 64111 h 141264"/>
              <a:gd name="connsiteX0" fmla="*/ 1905 w 965545"/>
              <a:gd name="connsiteY0" fmla="*/ 63297 h 140450"/>
              <a:gd name="connsiteX1" fmla="*/ 3810 w 965545"/>
              <a:gd name="connsiteY1" fmla="*/ 103302 h 140450"/>
              <a:gd name="connsiteX2" fmla="*/ 46672 w 965545"/>
              <a:gd name="connsiteY2" fmla="*/ 138545 h 140450"/>
              <a:gd name="connsiteX3" fmla="*/ 55245 w 965545"/>
              <a:gd name="connsiteY3" fmla="*/ 140450 h 140450"/>
              <a:gd name="connsiteX4" fmla="*/ 66675 w 965545"/>
              <a:gd name="connsiteY4" fmla="*/ 140450 h 140450"/>
              <a:gd name="connsiteX5" fmla="*/ 903922 w 965545"/>
              <a:gd name="connsiteY5" fmla="*/ 135687 h 140450"/>
              <a:gd name="connsiteX6" fmla="*/ 945832 w 965545"/>
              <a:gd name="connsiteY6" fmla="*/ 89967 h 140450"/>
              <a:gd name="connsiteX7" fmla="*/ 925573 w 965545"/>
              <a:gd name="connsiteY7" fmla="*/ 14535 h 140450"/>
              <a:gd name="connsiteX8" fmla="*/ 894049 w 965545"/>
              <a:gd name="connsiteY8" fmla="*/ 0 h 140450"/>
              <a:gd name="connsiteX9" fmla="*/ 72390 w 965545"/>
              <a:gd name="connsiteY9" fmla="*/ 9005 h 140450"/>
              <a:gd name="connsiteX10" fmla="*/ 44767 w 965545"/>
              <a:gd name="connsiteY10" fmla="*/ 12815 h 140450"/>
              <a:gd name="connsiteX11" fmla="*/ 1905 w 965545"/>
              <a:gd name="connsiteY11" fmla="*/ 63297 h 140450"/>
              <a:gd name="connsiteX0" fmla="*/ 1905 w 975037"/>
              <a:gd name="connsiteY0" fmla="*/ 68005 h 145158"/>
              <a:gd name="connsiteX1" fmla="*/ 3810 w 975037"/>
              <a:gd name="connsiteY1" fmla="*/ 108010 h 145158"/>
              <a:gd name="connsiteX2" fmla="*/ 46672 w 975037"/>
              <a:gd name="connsiteY2" fmla="*/ 143253 h 145158"/>
              <a:gd name="connsiteX3" fmla="*/ 55245 w 975037"/>
              <a:gd name="connsiteY3" fmla="*/ 145158 h 145158"/>
              <a:gd name="connsiteX4" fmla="*/ 66675 w 975037"/>
              <a:gd name="connsiteY4" fmla="*/ 145158 h 145158"/>
              <a:gd name="connsiteX5" fmla="*/ 903922 w 975037"/>
              <a:gd name="connsiteY5" fmla="*/ 140395 h 145158"/>
              <a:gd name="connsiteX6" fmla="*/ 945832 w 975037"/>
              <a:gd name="connsiteY6" fmla="*/ 94675 h 145158"/>
              <a:gd name="connsiteX7" fmla="*/ 894049 w 975037"/>
              <a:gd name="connsiteY7" fmla="*/ 4708 h 145158"/>
              <a:gd name="connsiteX8" fmla="*/ 72390 w 975037"/>
              <a:gd name="connsiteY8" fmla="*/ 13713 h 145158"/>
              <a:gd name="connsiteX9" fmla="*/ 44767 w 975037"/>
              <a:gd name="connsiteY9" fmla="*/ 17523 h 145158"/>
              <a:gd name="connsiteX10" fmla="*/ 1905 w 975037"/>
              <a:gd name="connsiteY10" fmla="*/ 68005 h 145158"/>
              <a:gd name="connsiteX0" fmla="*/ 1905 w 945832"/>
              <a:gd name="connsiteY0" fmla="*/ 68740 h 145893"/>
              <a:gd name="connsiteX1" fmla="*/ 3810 w 945832"/>
              <a:gd name="connsiteY1" fmla="*/ 108745 h 145893"/>
              <a:gd name="connsiteX2" fmla="*/ 46672 w 945832"/>
              <a:gd name="connsiteY2" fmla="*/ 143988 h 145893"/>
              <a:gd name="connsiteX3" fmla="*/ 55245 w 945832"/>
              <a:gd name="connsiteY3" fmla="*/ 145893 h 145893"/>
              <a:gd name="connsiteX4" fmla="*/ 66675 w 945832"/>
              <a:gd name="connsiteY4" fmla="*/ 145893 h 145893"/>
              <a:gd name="connsiteX5" fmla="*/ 903922 w 945832"/>
              <a:gd name="connsiteY5" fmla="*/ 141130 h 145893"/>
              <a:gd name="connsiteX6" fmla="*/ 945832 w 945832"/>
              <a:gd name="connsiteY6" fmla="*/ 95410 h 145893"/>
              <a:gd name="connsiteX7" fmla="*/ 894049 w 945832"/>
              <a:gd name="connsiteY7" fmla="*/ 5443 h 145893"/>
              <a:gd name="connsiteX8" fmla="*/ 72390 w 945832"/>
              <a:gd name="connsiteY8" fmla="*/ 14448 h 145893"/>
              <a:gd name="connsiteX9" fmla="*/ 44767 w 945832"/>
              <a:gd name="connsiteY9" fmla="*/ 18258 h 145893"/>
              <a:gd name="connsiteX10" fmla="*/ 1905 w 945832"/>
              <a:gd name="connsiteY10" fmla="*/ 68740 h 145893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75036"/>
              <a:gd name="connsiteY0" fmla="*/ 68101 h 145254"/>
              <a:gd name="connsiteX1" fmla="*/ 3810 w 975036"/>
              <a:gd name="connsiteY1" fmla="*/ 108106 h 145254"/>
              <a:gd name="connsiteX2" fmla="*/ 46672 w 975036"/>
              <a:gd name="connsiteY2" fmla="*/ 143349 h 145254"/>
              <a:gd name="connsiteX3" fmla="*/ 55245 w 975036"/>
              <a:gd name="connsiteY3" fmla="*/ 145254 h 145254"/>
              <a:gd name="connsiteX4" fmla="*/ 66675 w 975036"/>
              <a:gd name="connsiteY4" fmla="*/ 145254 h 145254"/>
              <a:gd name="connsiteX5" fmla="*/ 903922 w 975036"/>
              <a:gd name="connsiteY5" fmla="*/ 140491 h 145254"/>
              <a:gd name="connsiteX6" fmla="*/ 945832 w 975036"/>
              <a:gd name="connsiteY6" fmla="*/ 94771 h 145254"/>
              <a:gd name="connsiteX7" fmla="*/ 894049 w 975036"/>
              <a:gd name="connsiteY7" fmla="*/ 4804 h 145254"/>
              <a:gd name="connsiteX8" fmla="*/ 72390 w 975036"/>
              <a:gd name="connsiteY8" fmla="*/ 10877 h 145254"/>
              <a:gd name="connsiteX9" fmla="*/ 44767 w 975036"/>
              <a:gd name="connsiteY9" fmla="*/ 17619 h 145254"/>
              <a:gd name="connsiteX10" fmla="*/ 1905 w 975036"/>
              <a:gd name="connsiteY10" fmla="*/ 68101 h 145254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45832"/>
              <a:gd name="connsiteY0" fmla="*/ 63935 h 141088"/>
              <a:gd name="connsiteX1" fmla="*/ 3810 w 945832"/>
              <a:gd name="connsiteY1" fmla="*/ 103940 h 141088"/>
              <a:gd name="connsiteX2" fmla="*/ 46672 w 945832"/>
              <a:gd name="connsiteY2" fmla="*/ 139183 h 141088"/>
              <a:gd name="connsiteX3" fmla="*/ 55245 w 945832"/>
              <a:gd name="connsiteY3" fmla="*/ 141088 h 141088"/>
              <a:gd name="connsiteX4" fmla="*/ 66675 w 945832"/>
              <a:gd name="connsiteY4" fmla="*/ 141088 h 141088"/>
              <a:gd name="connsiteX5" fmla="*/ 903922 w 945832"/>
              <a:gd name="connsiteY5" fmla="*/ 136325 h 141088"/>
              <a:gd name="connsiteX6" fmla="*/ 945832 w 945832"/>
              <a:gd name="connsiteY6" fmla="*/ 90605 h 141088"/>
              <a:gd name="connsiteX7" fmla="*/ 889274 w 945832"/>
              <a:gd name="connsiteY7" fmla="*/ 5769 h 141088"/>
              <a:gd name="connsiteX8" fmla="*/ 72390 w 945832"/>
              <a:gd name="connsiteY8" fmla="*/ 6711 h 141088"/>
              <a:gd name="connsiteX9" fmla="*/ 44767 w 945832"/>
              <a:gd name="connsiteY9" fmla="*/ 13453 h 141088"/>
              <a:gd name="connsiteX10" fmla="*/ 1905 w 945832"/>
              <a:gd name="connsiteY10" fmla="*/ 63935 h 14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5832" h="141088">
                <a:moveTo>
                  <a:pt x="1905" y="63935"/>
                </a:moveTo>
                <a:cubicBezTo>
                  <a:pt x="0" y="75365"/>
                  <a:pt x="-1905" y="90605"/>
                  <a:pt x="3810" y="103940"/>
                </a:cubicBezTo>
                <a:cubicBezTo>
                  <a:pt x="9525" y="118228"/>
                  <a:pt x="21907" y="130610"/>
                  <a:pt x="46672" y="139183"/>
                </a:cubicBezTo>
                <a:cubicBezTo>
                  <a:pt x="48577" y="140135"/>
                  <a:pt x="51435" y="140135"/>
                  <a:pt x="55245" y="141088"/>
                </a:cubicBezTo>
                <a:lnTo>
                  <a:pt x="66675" y="141088"/>
                </a:lnTo>
                <a:cubicBezTo>
                  <a:pt x="74295" y="140135"/>
                  <a:pt x="884872" y="139183"/>
                  <a:pt x="903922" y="136325"/>
                </a:cubicBezTo>
                <a:cubicBezTo>
                  <a:pt x="924877" y="133468"/>
                  <a:pt x="942975" y="119180"/>
                  <a:pt x="945832" y="90605"/>
                </a:cubicBezTo>
                <a:cubicBezTo>
                  <a:pt x="944187" y="67991"/>
                  <a:pt x="939354" y="13154"/>
                  <a:pt x="889274" y="5769"/>
                </a:cubicBezTo>
                <a:cubicBezTo>
                  <a:pt x="743701" y="-8213"/>
                  <a:pt x="346290" y="7750"/>
                  <a:pt x="72390" y="6711"/>
                </a:cubicBezTo>
                <a:cubicBezTo>
                  <a:pt x="55780" y="6648"/>
                  <a:pt x="49530" y="11548"/>
                  <a:pt x="44767" y="13453"/>
                </a:cubicBezTo>
                <a:cubicBezTo>
                  <a:pt x="22860" y="21073"/>
                  <a:pt x="5715" y="41075"/>
                  <a:pt x="1905" y="63935"/>
                </a:cubicBezTo>
              </a:path>
            </a:pathLst>
          </a:custGeom>
          <a:solidFill>
            <a:srgbClr val="92D050"/>
          </a:solidFill>
          <a:ln w="9525" cap="flat">
            <a:noFill/>
            <a:prstDash val="solid"/>
            <a:miter/>
          </a:ln>
        </p:spPr>
        <p:txBody>
          <a:bodyPr lIns="274320" rIns="274320" rtlCol="0"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Christmas</a:t>
            </a:r>
          </a:p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Event</a:t>
            </a:r>
          </a:p>
        </p:txBody>
      </p:sp>
      <p:sp>
        <p:nvSpPr>
          <p:cNvPr id="16" name="Graphic 95">
            <a:extLst>
              <a:ext uri="{FF2B5EF4-FFF2-40B4-BE49-F238E27FC236}">
                <a16:creationId xmlns:a16="http://schemas.microsoft.com/office/drawing/2014/main" id="{6511448F-6EC0-47D8-A809-6A8B756CDE49}"/>
              </a:ext>
            </a:extLst>
          </p:cNvPr>
          <p:cNvSpPr/>
          <p:nvPr/>
        </p:nvSpPr>
        <p:spPr>
          <a:xfrm>
            <a:off x="2915977" y="2001491"/>
            <a:ext cx="1824650" cy="1033373"/>
          </a:xfrm>
          <a:custGeom>
            <a:avLst/>
            <a:gdLst>
              <a:gd name="connsiteX0" fmla="*/ 9049 w 952500"/>
              <a:gd name="connsiteY0" fmla="*/ 61497 h 142875"/>
              <a:gd name="connsiteX1" fmla="*/ 10954 w 952500"/>
              <a:gd name="connsiteY1" fmla="*/ 101502 h 142875"/>
              <a:gd name="connsiteX2" fmla="*/ 53816 w 952500"/>
              <a:gd name="connsiteY2" fmla="*/ 136745 h 142875"/>
              <a:gd name="connsiteX3" fmla="*/ 62389 w 952500"/>
              <a:gd name="connsiteY3" fmla="*/ 138650 h 142875"/>
              <a:gd name="connsiteX4" fmla="*/ 73819 w 952500"/>
              <a:gd name="connsiteY4" fmla="*/ 138650 h 142875"/>
              <a:gd name="connsiteX5" fmla="*/ 911066 w 952500"/>
              <a:gd name="connsiteY5" fmla="*/ 133887 h 142875"/>
              <a:gd name="connsiteX6" fmla="*/ 952976 w 952500"/>
              <a:gd name="connsiteY6" fmla="*/ 88167 h 142875"/>
              <a:gd name="connsiteX7" fmla="*/ 920591 w 952500"/>
              <a:gd name="connsiteY7" fmla="*/ 25302 h 142875"/>
              <a:gd name="connsiteX8" fmla="*/ 907256 w 952500"/>
              <a:gd name="connsiteY8" fmla="*/ 20540 h 142875"/>
              <a:gd name="connsiteX9" fmla="*/ 79534 w 952500"/>
              <a:gd name="connsiteY9" fmla="*/ 7205 h 142875"/>
              <a:gd name="connsiteX10" fmla="*/ 51911 w 952500"/>
              <a:gd name="connsiteY10" fmla="*/ 11015 h 142875"/>
              <a:gd name="connsiteX11" fmla="*/ 9049 w 952500"/>
              <a:gd name="connsiteY11" fmla="*/ 61497 h 142875"/>
              <a:gd name="connsiteX0" fmla="*/ 1905 w 946051"/>
              <a:gd name="connsiteY0" fmla="*/ 64111 h 141264"/>
              <a:gd name="connsiteX1" fmla="*/ 3810 w 946051"/>
              <a:gd name="connsiteY1" fmla="*/ 104116 h 141264"/>
              <a:gd name="connsiteX2" fmla="*/ 46672 w 946051"/>
              <a:gd name="connsiteY2" fmla="*/ 139359 h 141264"/>
              <a:gd name="connsiteX3" fmla="*/ 55245 w 946051"/>
              <a:gd name="connsiteY3" fmla="*/ 141264 h 141264"/>
              <a:gd name="connsiteX4" fmla="*/ 66675 w 946051"/>
              <a:gd name="connsiteY4" fmla="*/ 141264 h 141264"/>
              <a:gd name="connsiteX5" fmla="*/ 903922 w 946051"/>
              <a:gd name="connsiteY5" fmla="*/ 136501 h 141264"/>
              <a:gd name="connsiteX6" fmla="*/ 945832 w 946051"/>
              <a:gd name="connsiteY6" fmla="*/ 90781 h 141264"/>
              <a:gd name="connsiteX7" fmla="*/ 913447 w 946051"/>
              <a:gd name="connsiteY7" fmla="*/ 27916 h 141264"/>
              <a:gd name="connsiteX8" fmla="*/ 894049 w 946051"/>
              <a:gd name="connsiteY8" fmla="*/ 814 h 141264"/>
              <a:gd name="connsiteX9" fmla="*/ 72390 w 946051"/>
              <a:gd name="connsiteY9" fmla="*/ 9819 h 141264"/>
              <a:gd name="connsiteX10" fmla="*/ 44767 w 946051"/>
              <a:gd name="connsiteY10" fmla="*/ 13629 h 141264"/>
              <a:gd name="connsiteX11" fmla="*/ 1905 w 946051"/>
              <a:gd name="connsiteY11" fmla="*/ 64111 h 141264"/>
              <a:gd name="connsiteX0" fmla="*/ 1905 w 965545"/>
              <a:gd name="connsiteY0" fmla="*/ 63297 h 140450"/>
              <a:gd name="connsiteX1" fmla="*/ 3810 w 965545"/>
              <a:gd name="connsiteY1" fmla="*/ 103302 h 140450"/>
              <a:gd name="connsiteX2" fmla="*/ 46672 w 965545"/>
              <a:gd name="connsiteY2" fmla="*/ 138545 h 140450"/>
              <a:gd name="connsiteX3" fmla="*/ 55245 w 965545"/>
              <a:gd name="connsiteY3" fmla="*/ 140450 h 140450"/>
              <a:gd name="connsiteX4" fmla="*/ 66675 w 965545"/>
              <a:gd name="connsiteY4" fmla="*/ 140450 h 140450"/>
              <a:gd name="connsiteX5" fmla="*/ 903922 w 965545"/>
              <a:gd name="connsiteY5" fmla="*/ 135687 h 140450"/>
              <a:gd name="connsiteX6" fmla="*/ 945832 w 965545"/>
              <a:gd name="connsiteY6" fmla="*/ 89967 h 140450"/>
              <a:gd name="connsiteX7" fmla="*/ 925573 w 965545"/>
              <a:gd name="connsiteY7" fmla="*/ 14535 h 140450"/>
              <a:gd name="connsiteX8" fmla="*/ 894049 w 965545"/>
              <a:gd name="connsiteY8" fmla="*/ 0 h 140450"/>
              <a:gd name="connsiteX9" fmla="*/ 72390 w 965545"/>
              <a:gd name="connsiteY9" fmla="*/ 9005 h 140450"/>
              <a:gd name="connsiteX10" fmla="*/ 44767 w 965545"/>
              <a:gd name="connsiteY10" fmla="*/ 12815 h 140450"/>
              <a:gd name="connsiteX11" fmla="*/ 1905 w 965545"/>
              <a:gd name="connsiteY11" fmla="*/ 63297 h 140450"/>
              <a:gd name="connsiteX0" fmla="*/ 1905 w 975037"/>
              <a:gd name="connsiteY0" fmla="*/ 68005 h 145158"/>
              <a:gd name="connsiteX1" fmla="*/ 3810 w 975037"/>
              <a:gd name="connsiteY1" fmla="*/ 108010 h 145158"/>
              <a:gd name="connsiteX2" fmla="*/ 46672 w 975037"/>
              <a:gd name="connsiteY2" fmla="*/ 143253 h 145158"/>
              <a:gd name="connsiteX3" fmla="*/ 55245 w 975037"/>
              <a:gd name="connsiteY3" fmla="*/ 145158 h 145158"/>
              <a:gd name="connsiteX4" fmla="*/ 66675 w 975037"/>
              <a:gd name="connsiteY4" fmla="*/ 145158 h 145158"/>
              <a:gd name="connsiteX5" fmla="*/ 903922 w 975037"/>
              <a:gd name="connsiteY5" fmla="*/ 140395 h 145158"/>
              <a:gd name="connsiteX6" fmla="*/ 945832 w 975037"/>
              <a:gd name="connsiteY6" fmla="*/ 94675 h 145158"/>
              <a:gd name="connsiteX7" fmla="*/ 894049 w 975037"/>
              <a:gd name="connsiteY7" fmla="*/ 4708 h 145158"/>
              <a:gd name="connsiteX8" fmla="*/ 72390 w 975037"/>
              <a:gd name="connsiteY8" fmla="*/ 13713 h 145158"/>
              <a:gd name="connsiteX9" fmla="*/ 44767 w 975037"/>
              <a:gd name="connsiteY9" fmla="*/ 17523 h 145158"/>
              <a:gd name="connsiteX10" fmla="*/ 1905 w 975037"/>
              <a:gd name="connsiteY10" fmla="*/ 68005 h 145158"/>
              <a:gd name="connsiteX0" fmla="*/ 1905 w 945832"/>
              <a:gd name="connsiteY0" fmla="*/ 68740 h 145893"/>
              <a:gd name="connsiteX1" fmla="*/ 3810 w 945832"/>
              <a:gd name="connsiteY1" fmla="*/ 108745 h 145893"/>
              <a:gd name="connsiteX2" fmla="*/ 46672 w 945832"/>
              <a:gd name="connsiteY2" fmla="*/ 143988 h 145893"/>
              <a:gd name="connsiteX3" fmla="*/ 55245 w 945832"/>
              <a:gd name="connsiteY3" fmla="*/ 145893 h 145893"/>
              <a:gd name="connsiteX4" fmla="*/ 66675 w 945832"/>
              <a:gd name="connsiteY4" fmla="*/ 145893 h 145893"/>
              <a:gd name="connsiteX5" fmla="*/ 903922 w 945832"/>
              <a:gd name="connsiteY5" fmla="*/ 141130 h 145893"/>
              <a:gd name="connsiteX6" fmla="*/ 945832 w 945832"/>
              <a:gd name="connsiteY6" fmla="*/ 95410 h 145893"/>
              <a:gd name="connsiteX7" fmla="*/ 894049 w 945832"/>
              <a:gd name="connsiteY7" fmla="*/ 5443 h 145893"/>
              <a:gd name="connsiteX8" fmla="*/ 72390 w 945832"/>
              <a:gd name="connsiteY8" fmla="*/ 14448 h 145893"/>
              <a:gd name="connsiteX9" fmla="*/ 44767 w 945832"/>
              <a:gd name="connsiteY9" fmla="*/ 18258 h 145893"/>
              <a:gd name="connsiteX10" fmla="*/ 1905 w 945832"/>
              <a:gd name="connsiteY10" fmla="*/ 68740 h 145893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75036"/>
              <a:gd name="connsiteY0" fmla="*/ 68101 h 145254"/>
              <a:gd name="connsiteX1" fmla="*/ 3810 w 975036"/>
              <a:gd name="connsiteY1" fmla="*/ 108106 h 145254"/>
              <a:gd name="connsiteX2" fmla="*/ 46672 w 975036"/>
              <a:gd name="connsiteY2" fmla="*/ 143349 h 145254"/>
              <a:gd name="connsiteX3" fmla="*/ 55245 w 975036"/>
              <a:gd name="connsiteY3" fmla="*/ 145254 h 145254"/>
              <a:gd name="connsiteX4" fmla="*/ 66675 w 975036"/>
              <a:gd name="connsiteY4" fmla="*/ 145254 h 145254"/>
              <a:gd name="connsiteX5" fmla="*/ 903922 w 975036"/>
              <a:gd name="connsiteY5" fmla="*/ 140491 h 145254"/>
              <a:gd name="connsiteX6" fmla="*/ 945832 w 975036"/>
              <a:gd name="connsiteY6" fmla="*/ 94771 h 145254"/>
              <a:gd name="connsiteX7" fmla="*/ 894049 w 975036"/>
              <a:gd name="connsiteY7" fmla="*/ 4804 h 145254"/>
              <a:gd name="connsiteX8" fmla="*/ 72390 w 975036"/>
              <a:gd name="connsiteY8" fmla="*/ 10877 h 145254"/>
              <a:gd name="connsiteX9" fmla="*/ 44767 w 975036"/>
              <a:gd name="connsiteY9" fmla="*/ 17619 h 145254"/>
              <a:gd name="connsiteX10" fmla="*/ 1905 w 975036"/>
              <a:gd name="connsiteY10" fmla="*/ 68101 h 145254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45832"/>
              <a:gd name="connsiteY0" fmla="*/ 63935 h 141088"/>
              <a:gd name="connsiteX1" fmla="*/ 3810 w 945832"/>
              <a:gd name="connsiteY1" fmla="*/ 103940 h 141088"/>
              <a:gd name="connsiteX2" fmla="*/ 46672 w 945832"/>
              <a:gd name="connsiteY2" fmla="*/ 139183 h 141088"/>
              <a:gd name="connsiteX3" fmla="*/ 55245 w 945832"/>
              <a:gd name="connsiteY3" fmla="*/ 141088 h 141088"/>
              <a:gd name="connsiteX4" fmla="*/ 66675 w 945832"/>
              <a:gd name="connsiteY4" fmla="*/ 141088 h 141088"/>
              <a:gd name="connsiteX5" fmla="*/ 903922 w 945832"/>
              <a:gd name="connsiteY5" fmla="*/ 136325 h 141088"/>
              <a:gd name="connsiteX6" fmla="*/ 945832 w 945832"/>
              <a:gd name="connsiteY6" fmla="*/ 90605 h 141088"/>
              <a:gd name="connsiteX7" fmla="*/ 889274 w 945832"/>
              <a:gd name="connsiteY7" fmla="*/ 5769 h 141088"/>
              <a:gd name="connsiteX8" fmla="*/ 72390 w 945832"/>
              <a:gd name="connsiteY8" fmla="*/ 6711 h 141088"/>
              <a:gd name="connsiteX9" fmla="*/ 44767 w 945832"/>
              <a:gd name="connsiteY9" fmla="*/ 13453 h 141088"/>
              <a:gd name="connsiteX10" fmla="*/ 1905 w 945832"/>
              <a:gd name="connsiteY10" fmla="*/ 63935 h 14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5832" h="141088">
                <a:moveTo>
                  <a:pt x="1905" y="63935"/>
                </a:moveTo>
                <a:cubicBezTo>
                  <a:pt x="0" y="75365"/>
                  <a:pt x="-1905" y="90605"/>
                  <a:pt x="3810" y="103940"/>
                </a:cubicBezTo>
                <a:cubicBezTo>
                  <a:pt x="9525" y="118228"/>
                  <a:pt x="21907" y="130610"/>
                  <a:pt x="46672" y="139183"/>
                </a:cubicBezTo>
                <a:cubicBezTo>
                  <a:pt x="48577" y="140135"/>
                  <a:pt x="51435" y="140135"/>
                  <a:pt x="55245" y="141088"/>
                </a:cubicBezTo>
                <a:lnTo>
                  <a:pt x="66675" y="141088"/>
                </a:lnTo>
                <a:cubicBezTo>
                  <a:pt x="74295" y="140135"/>
                  <a:pt x="884872" y="139183"/>
                  <a:pt x="903922" y="136325"/>
                </a:cubicBezTo>
                <a:cubicBezTo>
                  <a:pt x="924877" y="133468"/>
                  <a:pt x="942975" y="119180"/>
                  <a:pt x="945832" y="90605"/>
                </a:cubicBezTo>
                <a:cubicBezTo>
                  <a:pt x="944187" y="67991"/>
                  <a:pt x="939354" y="13154"/>
                  <a:pt x="889274" y="5769"/>
                </a:cubicBezTo>
                <a:cubicBezTo>
                  <a:pt x="743701" y="-8213"/>
                  <a:pt x="346290" y="7750"/>
                  <a:pt x="72390" y="6711"/>
                </a:cubicBezTo>
                <a:cubicBezTo>
                  <a:pt x="55780" y="6648"/>
                  <a:pt x="49530" y="11548"/>
                  <a:pt x="44767" y="13453"/>
                </a:cubicBezTo>
                <a:cubicBezTo>
                  <a:pt x="22860" y="21073"/>
                  <a:pt x="5715" y="41075"/>
                  <a:pt x="1905" y="63935"/>
                </a:cubicBezTo>
              </a:path>
            </a:pathLst>
          </a:custGeom>
          <a:solidFill>
            <a:srgbClr val="92D050"/>
          </a:solidFill>
          <a:ln w="9525" cap="flat">
            <a:noFill/>
            <a:prstDash val="solid"/>
            <a:miter/>
          </a:ln>
        </p:spPr>
        <p:txBody>
          <a:bodyPr lIns="274320" rIns="274320" rtlCol="0"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Remembrance Service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128D18F-0B4A-496A-AF63-CD391340ED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077"/>
          <a:stretch/>
        </p:blipFill>
        <p:spPr>
          <a:xfrm>
            <a:off x="2813317" y="3248875"/>
            <a:ext cx="2119206" cy="1842079"/>
          </a:xfrm>
          <a:prstGeom prst="rect">
            <a:avLst/>
          </a:prstGeom>
        </p:spPr>
      </p:pic>
      <p:sp>
        <p:nvSpPr>
          <p:cNvPr id="17" name="Graphic 95">
            <a:extLst>
              <a:ext uri="{FF2B5EF4-FFF2-40B4-BE49-F238E27FC236}">
                <a16:creationId xmlns:a16="http://schemas.microsoft.com/office/drawing/2014/main" id="{14CCDECF-A209-4958-B7DA-7BF7DD21ED79}"/>
              </a:ext>
            </a:extLst>
          </p:cNvPr>
          <p:cNvSpPr/>
          <p:nvPr/>
        </p:nvSpPr>
        <p:spPr>
          <a:xfrm>
            <a:off x="5837498" y="2001490"/>
            <a:ext cx="2057400" cy="1033373"/>
          </a:xfrm>
          <a:custGeom>
            <a:avLst/>
            <a:gdLst>
              <a:gd name="connsiteX0" fmla="*/ 9049 w 952500"/>
              <a:gd name="connsiteY0" fmla="*/ 61497 h 142875"/>
              <a:gd name="connsiteX1" fmla="*/ 10954 w 952500"/>
              <a:gd name="connsiteY1" fmla="*/ 101502 h 142875"/>
              <a:gd name="connsiteX2" fmla="*/ 53816 w 952500"/>
              <a:gd name="connsiteY2" fmla="*/ 136745 h 142875"/>
              <a:gd name="connsiteX3" fmla="*/ 62389 w 952500"/>
              <a:gd name="connsiteY3" fmla="*/ 138650 h 142875"/>
              <a:gd name="connsiteX4" fmla="*/ 73819 w 952500"/>
              <a:gd name="connsiteY4" fmla="*/ 138650 h 142875"/>
              <a:gd name="connsiteX5" fmla="*/ 911066 w 952500"/>
              <a:gd name="connsiteY5" fmla="*/ 133887 h 142875"/>
              <a:gd name="connsiteX6" fmla="*/ 952976 w 952500"/>
              <a:gd name="connsiteY6" fmla="*/ 88167 h 142875"/>
              <a:gd name="connsiteX7" fmla="*/ 920591 w 952500"/>
              <a:gd name="connsiteY7" fmla="*/ 25302 h 142875"/>
              <a:gd name="connsiteX8" fmla="*/ 907256 w 952500"/>
              <a:gd name="connsiteY8" fmla="*/ 20540 h 142875"/>
              <a:gd name="connsiteX9" fmla="*/ 79534 w 952500"/>
              <a:gd name="connsiteY9" fmla="*/ 7205 h 142875"/>
              <a:gd name="connsiteX10" fmla="*/ 51911 w 952500"/>
              <a:gd name="connsiteY10" fmla="*/ 11015 h 142875"/>
              <a:gd name="connsiteX11" fmla="*/ 9049 w 952500"/>
              <a:gd name="connsiteY11" fmla="*/ 61497 h 142875"/>
              <a:gd name="connsiteX0" fmla="*/ 1905 w 946051"/>
              <a:gd name="connsiteY0" fmla="*/ 64111 h 141264"/>
              <a:gd name="connsiteX1" fmla="*/ 3810 w 946051"/>
              <a:gd name="connsiteY1" fmla="*/ 104116 h 141264"/>
              <a:gd name="connsiteX2" fmla="*/ 46672 w 946051"/>
              <a:gd name="connsiteY2" fmla="*/ 139359 h 141264"/>
              <a:gd name="connsiteX3" fmla="*/ 55245 w 946051"/>
              <a:gd name="connsiteY3" fmla="*/ 141264 h 141264"/>
              <a:gd name="connsiteX4" fmla="*/ 66675 w 946051"/>
              <a:gd name="connsiteY4" fmla="*/ 141264 h 141264"/>
              <a:gd name="connsiteX5" fmla="*/ 903922 w 946051"/>
              <a:gd name="connsiteY5" fmla="*/ 136501 h 141264"/>
              <a:gd name="connsiteX6" fmla="*/ 945832 w 946051"/>
              <a:gd name="connsiteY6" fmla="*/ 90781 h 141264"/>
              <a:gd name="connsiteX7" fmla="*/ 913447 w 946051"/>
              <a:gd name="connsiteY7" fmla="*/ 27916 h 141264"/>
              <a:gd name="connsiteX8" fmla="*/ 894049 w 946051"/>
              <a:gd name="connsiteY8" fmla="*/ 814 h 141264"/>
              <a:gd name="connsiteX9" fmla="*/ 72390 w 946051"/>
              <a:gd name="connsiteY9" fmla="*/ 9819 h 141264"/>
              <a:gd name="connsiteX10" fmla="*/ 44767 w 946051"/>
              <a:gd name="connsiteY10" fmla="*/ 13629 h 141264"/>
              <a:gd name="connsiteX11" fmla="*/ 1905 w 946051"/>
              <a:gd name="connsiteY11" fmla="*/ 64111 h 141264"/>
              <a:gd name="connsiteX0" fmla="*/ 1905 w 965545"/>
              <a:gd name="connsiteY0" fmla="*/ 63297 h 140450"/>
              <a:gd name="connsiteX1" fmla="*/ 3810 w 965545"/>
              <a:gd name="connsiteY1" fmla="*/ 103302 h 140450"/>
              <a:gd name="connsiteX2" fmla="*/ 46672 w 965545"/>
              <a:gd name="connsiteY2" fmla="*/ 138545 h 140450"/>
              <a:gd name="connsiteX3" fmla="*/ 55245 w 965545"/>
              <a:gd name="connsiteY3" fmla="*/ 140450 h 140450"/>
              <a:gd name="connsiteX4" fmla="*/ 66675 w 965545"/>
              <a:gd name="connsiteY4" fmla="*/ 140450 h 140450"/>
              <a:gd name="connsiteX5" fmla="*/ 903922 w 965545"/>
              <a:gd name="connsiteY5" fmla="*/ 135687 h 140450"/>
              <a:gd name="connsiteX6" fmla="*/ 945832 w 965545"/>
              <a:gd name="connsiteY6" fmla="*/ 89967 h 140450"/>
              <a:gd name="connsiteX7" fmla="*/ 925573 w 965545"/>
              <a:gd name="connsiteY7" fmla="*/ 14535 h 140450"/>
              <a:gd name="connsiteX8" fmla="*/ 894049 w 965545"/>
              <a:gd name="connsiteY8" fmla="*/ 0 h 140450"/>
              <a:gd name="connsiteX9" fmla="*/ 72390 w 965545"/>
              <a:gd name="connsiteY9" fmla="*/ 9005 h 140450"/>
              <a:gd name="connsiteX10" fmla="*/ 44767 w 965545"/>
              <a:gd name="connsiteY10" fmla="*/ 12815 h 140450"/>
              <a:gd name="connsiteX11" fmla="*/ 1905 w 965545"/>
              <a:gd name="connsiteY11" fmla="*/ 63297 h 140450"/>
              <a:gd name="connsiteX0" fmla="*/ 1905 w 975037"/>
              <a:gd name="connsiteY0" fmla="*/ 68005 h 145158"/>
              <a:gd name="connsiteX1" fmla="*/ 3810 w 975037"/>
              <a:gd name="connsiteY1" fmla="*/ 108010 h 145158"/>
              <a:gd name="connsiteX2" fmla="*/ 46672 w 975037"/>
              <a:gd name="connsiteY2" fmla="*/ 143253 h 145158"/>
              <a:gd name="connsiteX3" fmla="*/ 55245 w 975037"/>
              <a:gd name="connsiteY3" fmla="*/ 145158 h 145158"/>
              <a:gd name="connsiteX4" fmla="*/ 66675 w 975037"/>
              <a:gd name="connsiteY4" fmla="*/ 145158 h 145158"/>
              <a:gd name="connsiteX5" fmla="*/ 903922 w 975037"/>
              <a:gd name="connsiteY5" fmla="*/ 140395 h 145158"/>
              <a:gd name="connsiteX6" fmla="*/ 945832 w 975037"/>
              <a:gd name="connsiteY6" fmla="*/ 94675 h 145158"/>
              <a:gd name="connsiteX7" fmla="*/ 894049 w 975037"/>
              <a:gd name="connsiteY7" fmla="*/ 4708 h 145158"/>
              <a:gd name="connsiteX8" fmla="*/ 72390 w 975037"/>
              <a:gd name="connsiteY8" fmla="*/ 13713 h 145158"/>
              <a:gd name="connsiteX9" fmla="*/ 44767 w 975037"/>
              <a:gd name="connsiteY9" fmla="*/ 17523 h 145158"/>
              <a:gd name="connsiteX10" fmla="*/ 1905 w 975037"/>
              <a:gd name="connsiteY10" fmla="*/ 68005 h 145158"/>
              <a:gd name="connsiteX0" fmla="*/ 1905 w 945832"/>
              <a:gd name="connsiteY0" fmla="*/ 68740 h 145893"/>
              <a:gd name="connsiteX1" fmla="*/ 3810 w 945832"/>
              <a:gd name="connsiteY1" fmla="*/ 108745 h 145893"/>
              <a:gd name="connsiteX2" fmla="*/ 46672 w 945832"/>
              <a:gd name="connsiteY2" fmla="*/ 143988 h 145893"/>
              <a:gd name="connsiteX3" fmla="*/ 55245 w 945832"/>
              <a:gd name="connsiteY3" fmla="*/ 145893 h 145893"/>
              <a:gd name="connsiteX4" fmla="*/ 66675 w 945832"/>
              <a:gd name="connsiteY4" fmla="*/ 145893 h 145893"/>
              <a:gd name="connsiteX5" fmla="*/ 903922 w 945832"/>
              <a:gd name="connsiteY5" fmla="*/ 141130 h 145893"/>
              <a:gd name="connsiteX6" fmla="*/ 945832 w 945832"/>
              <a:gd name="connsiteY6" fmla="*/ 95410 h 145893"/>
              <a:gd name="connsiteX7" fmla="*/ 894049 w 945832"/>
              <a:gd name="connsiteY7" fmla="*/ 5443 h 145893"/>
              <a:gd name="connsiteX8" fmla="*/ 72390 w 945832"/>
              <a:gd name="connsiteY8" fmla="*/ 14448 h 145893"/>
              <a:gd name="connsiteX9" fmla="*/ 44767 w 945832"/>
              <a:gd name="connsiteY9" fmla="*/ 18258 h 145893"/>
              <a:gd name="connsiteX10" fmla="*/ 1905 w 945832"/>
              <a:gd name="connsiteY10" fmla="*/ 68740 h 145893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75036"/>
              <a:gd name="connsiteY0" fmla="*/ 68101 h 145254"/>
              <a:gd name="connsiteX1" fmla="*/ 3810 w 975036"/>
              <a:gd name="connsiteY1" fmla="*/ 108106 h 145254"/>
              <a:gd name="connsiteX2" fmla="*/ 46672 w 975036"/>
              <a:gd name="connsiteY2" fmla="*/ 143349 h 145254"/>
              <a:gd name="connsiteX3" fmla="*/ 55245 w 975036"/>
              <a:gd name="connsiteY3" fmla="*/ 145254 h 145254"/>
              <a:gd name="connsiteX4" fmla="*/ 66675 w 975036"/>
              <a:gd name="connsiteY4" fmla="*/ 145254 h 145254"/>
              <a:gd name="connsiteX5" fmla="*/ 903922 w 975036"/>
              <a:gd name="connsiteY5" fmla="*/ 140491 h 145254"/>
              <a:gd name="connsiteX6" fmla="*/ 945832 w 975036"/>
              <a:gd name="connsiteY6" fmla="*/ 94771 h 145254"/>
              <a:gd name="connsiteX7" fmla="*/ 894049 w 975036"/>
              <a:gd name="connsiteY7" fmla="*/ 4804 h 145254"/>
              <a:gd name="connsiteX8" fmla="*/ 72390 w 975036"/>
              <a:gd name="connsiteY8" fmla="*/ 10877 h 145254"/>
              <a:gd name="connsiteX9" fmla="*/ 44767 w 975036"/>
              <a:gd name="connsiteY9" fmla="*/ 17619 h 145254"/>
              <a:gd name="connsiteX10" fmla="*/ 1905 w 975036"/>
              <a:gd name="connsiteY10" fmla="*/ 68101 h 145254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45832"/>
              <a:gd name="connsiteY0" fmla="*/ 63935 h 141088"/>
              <a:gd name="connsiteX1" fmla="*/ 3810 w 945832"/>
              <a:gd name="connsiteY1" fmla="*/ 103940 h 141088"/>
              <a:gd name="connsiteX2" fmla="*/ 46672 w 945832"/>
              <a:gd name="connsiteY2" fmla="*/ 139183 h 141088"/>
              <a:gd name="connsiteX3" fmla="*/ 55245 w 945832"/>
              <a:gd name="connsiteY3" fmla="*/ 141088 h 141088"/>
              <a:gd name="connsiteX4" fmla="*/ 66675 w 945832"/>
              <a:gd name="connsiteY4" fmla="*/ 141088 h 141088"/>
              <a:gd name="connsiteX5" fmla="*/ 903922 w 945832"/>
              <a:gd name="connsiteY5" fmla="*/ 136325 h 141088"/>
              <a:gd name="connsiteX6" fmla="*/ 945832 w 945832"/>
              <a:gd name="connsiteY6" fmla="*/ 90605 h 141088"/>
              <a:gd name="connsiteX7" fmla="*/ 889274 w 945832"/>
              <a:gd name="connsiteY7" fmla="*/ 5769 h 141088"/>
              <a:gd name="connsiteX8" fmla="*/ 72390 w 945832"/>
              <a:gd name="connsiteY8" fmla="*/ 6711 h 141088"/>
              <a:gd name="connsiteX9" fmla="*/ 44767 w 945832"/>
              <a:gd name="connsiteY9" fmla="*/ 13453 h 141088"/>
              <a:gd name="connsiteX10" fmla="*/ 1905 w 945832"/>
              <a:gd name="connsiteY10" fmla="*/ 63935 h 14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5832" h="141088">
                <a:moveTo>
                  <a:pt x="1905" y="63935"/>
                </a:moveTo>
                <a:cubicBezTo>
                  <a:pt x="0" y="75365"/>
                  <a:pt x="-1905" y="90605"/>
                  <a:pt x="3810" y="103940"/>
                </a:cubicBezTo>
                <a:cubicBezTo>
                  <a:pt x="9525" y="118228"/>
                  <a:pt x="21907" y="130610"/>
                  <a:pt x="46672" y="139183"/>
                </a:cubicBezTo>
                <a:cubicBezTo>
                  <a:pt x="48577" y="140135"/>
                  <a:pt x="51435" y="140135"/>
                  <a:pt x="55245" y="141088"/>
                </a:cubicBezTo>
                <a:lnTo>
                  <a:pt x="66675" y="141088"/>
                </a:lnTo>
                <a:cubicBezTo>
                  <a:pt x="74295" y="140135"/>
                  <a:pt x="884872" y="139183"/>
                  <a:pt x="903922" y="136325"/>
                </a:cubicBezTo>
                <a:cubicBezTo>
                  <a:pt x="924877" y="133468"/>
                  <a:pt x="942975" y="119180"/>
                  <a:pt x="945832" y="90605"/>
                </a:cubicBezTo>
                <a:cubicBezTo>
                  <a:pt x="944187" y="67991"/>
                  <a:pt x="939354" y="13154"/>
                  <a:pt x="889274" y="5769"/>
                </a:cubicBezTo>
                <a:cubicBezTo>
                  <a:pt x="743701" y="-8213"/>
                  <a:pt x="346290" y="7750"/>
                  <a:pt x="72390" y="6711"/>
                </a:cubicBezTo>
                <a:cubicBezTo>
                  <a:pt x="55780" y="6648"/>
                  <a:pt x="49530" y="11548"/>
                  <a:pt x="44767" y="13453"/>
                </a:cubicBezTo>
                <a:cubicBezTo>
                  <a:pt x="22860" y="21073"/>
                  <a:pt x="5715" y="41075"/>
                  <a:pt x="1905" y="63935"/>
                </a:cubicBezTo>
              </a:path>
            </a:pathLst>
          </a:custGeom>
          <a:solidFill>
            <a:srgbClr val="92D050"/>
          </a:solidFill>
          <a:ln w="9525" cap="flat">
            <a:noFill/>
            <a:prstDash val="solid"/>
            <a:miter/>
          </a:ln>
        </p:spPr>
        <p:txBody>
          <a:bodyPr lIns="274320" rIns="274320" rtlCol="0"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Advent Calendar Windows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3485ECF-7999-4DB9-BCAE-962D2826A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2153" y="3381183"/>
            <a:ext cx="2392784" cy="323555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AF15E16-D353-4930-ACFD-26F979652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5607640"/>
            <a:ext cx="3450340" cy="12351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94A2116-61A1-4BEA-A734-07CBB31F3C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14" y="3207340"/>
            <a:ext cx="1657299" cy="234315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6A174F1-2FF9-49A6-B021-8220EF361B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4170" y="4090211"/>
            <a:ext cx="2276475" cy="2390775"/>
          </a:xfrm>
          <a:prstGeom prst="rect">
            <a:avLst/>
          </a:prstGeom>
        </p:spPr>
      </p:pic>
      <p:pic>
        <p:nvPicPr>
          <p:cNvPr id="20" name="Picture 7">
            <a:extLst>
              <a:ext uri="{FF2B5EF4-FFF2-40B4-BE49-F238E27FC236}">
                <a16:creationId xmlns:a16="http://schemas.microsoft.com/office/drawing/2014/main" id="{D34FCB43-BA0B-490B-8366-F4BD77ECE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388" y="3248875"/>
            <a:ext cx="1490582" cy="1122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D3941B-6E7F-4A83-B3DE-659A8D3262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6049" y="4787970"/>
            <a:ext cx="1898301" cy="15250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5B566F3-F766-4352-B6F2-334EB08C24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93237" y="3245371"/>
            <a:ext cx="895141" cy="63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88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EF3FA58-4047-4591-8CAA-7CD0F9134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7797" y="2674433"/>
            <a:ext cx="772608" cy="664802"/>
          </a:xfrm>
          <a:prstGeom prst="rect">
            <a:avLst/>
          </a:prstGeom>
        </p:spPr>
      </p:pic>
      <p:pic>
        <p:nvPicPr>
          <p:cNvPr id="5121" name="Picture 5120">
            <a:extLst>
              <a:ext uri="{FF2B5EF4-FFF2-40B4-BE49-F238E27FC236}">
                <a16:creationId xmlns:a16="http://schemas.microsoft.com/office/drawing/2014/main" id="{5DF8D01E-7A04-4E6E-8A18-A9FAEE693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916" y="1334006"/>
            <a:ext cx="827767" cy="860758"/>
          </a:xfrm>
          <a:prstGeom prst="rect">
            <a:avLst/>
          </a:prstGeom>
        </p:spPr>
      </p:pic>
      <p:pic>
        <p:nvPicPr>
          <p:cNvPr id="5124" name="Picture 5123">
            <a:extLst>
              <a:ext uri="{FF2B5EF4-FFF2-40B4-BE49-F238E27FC236}">
                <a16:creationId xmlns:a16="http://schemas.microsoft.com/office/drawing/2014/main" id="{9B2FF752-12E0-4797-8299-0EEAF5C07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5499" y="3154243"/>
            <a:ext cx="841856" cy="829149"/>
          </a:xfrm>
          <a:prstGeom prst="rect">
            <a:avLst/>
          </a:prstGeom>
        </p:spPr>
      </p:pic>
      <p:sp>
        <p:nvSpPr>
          <p:cNvPr id="2" name="Graphic 97">
            <a:extLst>
              <a:ext uri="{FF2B5EF4-FFF2-40B4-BE49-F238E27FC236}">
                <a16:creationId xmlns:a16="http://schemas.microsoft.com/office/drawing/2014/main" id="{714A7A74-C331-4CD9-9411-7F6513FD4C17}"/>
              </a:ext>
            </a:extLst>
          </p:cNvPr>
          <p:cNvSpPr/>
          <p:nvPr/>
        </p:nvSpPr>
        <p:spPr>
          <a:xfrm flipH="1">
            <a:off x="152400" y="139678"/>
            <a:ext cx="11785599" cy="1209673"/>
          </a:xfrm>
          <a:custGeom>
            <a:avLst/>
            <a:gdLst>
              <a:gd name="connsiteX0" fmla="*/ 9339 w 723900"/>
              <a:gd name="connsiteY0" fmla="*/ 265271 h 466725"/>
              <a:gd name="connsiteX1" fmla="*/ 7434 w 723900"/>
              <a:gd name="connsiteY1" fmla="*/ 428149 h 466725"/>
              <a:gd name="connsiteX2" fmla="*/ 37914 w 723900"/>
              <a:gd name="connsiteY2" fmla="*/ 463391 h 466725"/>
              <a:gd name="connsiteX3" fmla="*/ 68394 w 723900"/>
              <a:gd name="connsiteY3" fmla="*/ 458629 h 466725"/>
              <a:gd name="connsiteX4" fmla="*/ 115067 w 723900"/>
              <a:gd name="connsiteY4" fmla="*/ 461486 h 466725"/>
              <a:gd name="connsiteX5" fmla="*/ 403674 w 723900"/>
              <a:gd name="connsiteY5" fmla="*/ 468154 h 466725"/>
              <a:gd name="connsiteX6" fmla="*/ 508449 w 723900"/>
              <a:gd name="connsiteY6" fmla="*/ 460534 h 466725"/>
              <a:gd name="connsiteX7" fmla="*/ 658944 w 723900"/>
              <a:gd name="connsiteY7" fmla="*/ 461486 h 466725"/>
              <a:gd name="connsiteX8" fmla="*/ 697044 w 723900"/>
              <a:gd name="connsiteY8" fmla="*/ 454819 h 466725"/>
              <a:gd name="connsiteX9" fmla="*/ 717047 w 723900"/>
              <a:gd name="connsiteY9" fmla="*/ 367189 h 466725"/>
              <a:gd name="connsiteX10" fmla="*/ 716094 w 723900"/>
              <a:gd name="connsiteY10" fmla="*/ 198596 h 466725"/>
              <a:gd name="connsiteX11" fmla="*/ 715142 w 723900"/>
              <a:gd name="connsiteY11" fmla="*/ 43339 h 466725"/>
              <a:gd name="connsiteX12" fmla="*/ 676089 w 723900"/>
              <a:gd name="connsiteY12" fmla="*/ 7144 h 466725"/>
              <a:gd name="connsiteX13" fmla="*/ 511307 w 723900"/>
              <a:gd name="connsiteY13" fmla="*/ 18574 h 466725"/>
              <a:gd name="connsiteX14" fmla="*/ 287469 w 723900"/>
              <a:gd name="connsiteY14" fmla="*/ 20479 h 466725"/>
              <a:gd name="connsiteX15" fmla="*/ 69347 w 723900"/>
              <a:gd name="connsiteY15" fmla="*/ 12859 h 466725"/>
              <a:gd name="connsiteX16" fmla="*/ 24579 w 723900"/>
              <a:gd name="connsiteY16" fmla="*/ 22384 h 466725"/>
              <a:gd name="connsiteX17" fmla="*/ 17912 w 723900"/>
              <a:gd name="connsiteY17" fmla="*/ 41434 h 466725"/>
              <a:gd name="connsiteX18" fmla="*/ 13149 w 723900"/>
              <a:gd name="connsiteY18" fmla="*/ 210979 h 466725"/>
              <a:gd name="connsiteX19" fmla="*/ 9339 w 723900"/>
              <a:gd name="connsiteY19" fmla="*/ 265271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3900" h="466725">
                <a:moveTo>
                  <a:pt x="9339" y="265271"/>
                </a:moveTo>
                <a:cubicBezTo>
                  <a:pt x="4577" y="318611"/>
                  <a:pt x="9339" y="373856"/>
                  <a:pt x="7434" y="428149"/>
                </a:cubicBezTo>
                <a:cubicBezTo>
                  <a:pt x="6482" y="447199"/>
                  <a:pt x="12197" y="461486"/>
                  <a:pt x="37914" y="463391"/>
                </a:cubicBezTo>
                <a:cubicBezTo>
                  <a:pt x="47439" y="464344"/>
                  <a:pt x="58869" y="458629"/>
                  <a:pt x="68394" y="458629"/>
                </a:cubicBezTo>
                <a:cubicBezTo>
                  <a:pt x="83634" y="458629"/>
                  <a:pt x="99827" y="461486"/>
                  <a:pt x="115067" y="461486"/>
                </a:cubicBezTo>
                <a:cubicBezTo>
                  <a:pt x="211269" y="463391"/>
                  <a:pt x="307472" y="466249"/>
                  <a:pt x="403674" y="468154"/>
                </a:cubicBezTo>
                <a:cubicBezTo>
                  <a:pt x="439869" y="469106"/>
                  <a:pt x="472254" y="460534"/>
                  <a:pt x="508449" y="460534"/>
                </a:cubicBezTo>
                <a:cubicBezTo>
                  <a:pt x="558932" y="460534"/>
                  <a:pt x="609414" y="461486"/>
                  <a:pt x="658944" y="461486"/>
                </a:cubicBezTo>
                <a:cubicBezTo>
                  <a:pt x="672279" y="461486"/>
                  <a:pt x="686567" y="461486"/>
                  <a:pt x="697044" y="454819"/>
                </a:cubicBezTo>
                <a:cubicBezTo>
                  <a:pt x="719904" y="441484"/>
                  <a:pt x="717047" y="389096"/>
                  <a:pt x="717047" y="367189"/>
                </a:cubicBezTo>
                <a:cubicBezTo>
                  <a:pt x="717047" y="310991"/>
                  <a:pt x="711332" y="253841"/>
                  <a:pt x="716094" y="198596"/>
                </a:cubicBezTo>
                <a:cubicBezTo>
                  <a:pt x="721809" y="148114"/>
                  <a:pt x="718952" y="92869"/>
                  <a:pt x="715142" y="43339"/>
                </a:cubicBezTo>
                <a:cubicBezTo>
                  <a:pt x="713237" y="16669"/>
                  <a:pt x="701807" y="7144"/>
                  <a:pt x="676089" y="7144"/>
                </a:cubicBezTo>
                <a:cubicBezTo>
                  <a:pt x="620844" y="7144"/>
                  <a:pt x="566552" y="20479"/>
                  <a:pt x="511307" y="18574"/>
                </a:cubicBezTo>
                <a:cubicBezTo>
                  <a:pt x="436059" y="16669"/>
                  <a:pt x="361764" y="17621"/>
                  <a:pt x="287469" y="20479"/>
                </a:cubicBezTo>
                <a:cubicBezTo>
                  <a:pt x="214127" y="23336"/>
                  <a:pt x="142689" y="17621"/>
                  <a:pt x="69347" y="12859"/>
                </a:cubicBezTo>
                <a:cubicBezTo>
                  <a:pt x="53154" y="11906"/>
                  <a:pt x="34104" y="11906"/>
                  <a:pt x="24579" y="22384"/>
                </a:cubicBezTo>
                <a:cubicBezTo>
                  <a:pt x="19817" y="28099"/>
                  <a:pt x="18864" y="34766"/>
                  <a:pt x="17912" y="41434"/>
                </a:cubicBezTo>
                <a:cubicBezTo>
                  <a:pt x="13149" y="99536"/>
                  <a:pt x="14102" y="152876"/>
                  <a:pt x="13149" y="210979"/>
                </a:cubicBezTo>
                <a:cubicBezTo>
                  <a:pt x="13149" y="225266"/>
                  <a:pt x="11244" y="244316"/>
                  <a:pt x="9339" y="265271"/>
                </a:cubicBezTo>
              </a:path>
            </a:pathLst>
          </a:custGeom>
          <a:solidFill>
            <a:srgbClr val="00B050"/>
          </a:solidFill>
          <a:ln w="9525" cap="flat">
            <a:noFill/>
            <a:prstDash val="solid"/>
            <a:miter/>
          </a:ln>
        </p:spPr>
        <p:txBody>
          <a:bodyPr lIns="365760" rIns="365760" rtlCol="0" anchor="ctr"/>
          <a:lstStyle/>
          <a:p>
            <a:pPr algn="ctr">
              <a:lnSpc>
                <a:spcPct val="90000"/>
              </a:lnSpc>
            </a:pPr>
            <a:r>
              <a:rPr lang="fr-FR" sz="4400" b="1" dirty="0">
                <a:solidFill>
                  <a:schemeClr val="bg1"/>
                </a:solidFill>
                <a:latin typeface="Rockwell" panose="02060603020205020403" pitchFamily="18" charset="0"/>
              </a:rPr>
              <a:t>How can I </a:t>
            </a:r>
            <a:r>
              <a:rPr lang="fr-FR" sz="4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get</a:t>
            </a:r>
            <a:r>
              <a:rPr lang="fr-FR" sz="4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fr-FR" sz="4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involved</a:t>
            </a:r>
            <a:r>
              <a:rPr lang="fr-FR" sz="4400" b="1" dirty="0">
                <a:solidFill>
                  <a:schemeClr val="bg1"/>
                </a:solidFill>
                <a:latin typeface="Rockwell" panose="02060603020205020403" pitchFamily="18" charset="0"/>
              </a:rPr>
              <a:t>?</a:t>
            </a:r>
          </a:p>
        </p:txBody>
      </p:sp>
      <p:sp>
        <p:nvSpPr>
          <p:cNvPr id="21" name="Graphic 95">
            <a:extLst>
              <a:ext uri="{FF2B5EF4-FFF2-40B4-BE49-F238E27FC236}">
                <a16:creationId xmlns:a16="http://schemas.microsoft.com/office/drawing/2014/main" id="{75451B43-8206-436D-8635-4FB380489C97}"/>
              </a:ext>
            </a:extLst>
          </p:cNvPr>
          <p:cNvSpPr/>
          <p:nvPr/>
        </p:nvSpPr>
        <p:spPr>
          <a:xfrm>
            <a:off x="7034082" y="1773944"/>
            <a:ext cx="3361417" cy="1075567"/>
          </a:xfrm>
          <a:custGeom>
            <a:avLst/>
            <a:gdLst>
              <a:gd name="connsiteX0" fmla="*/ 9049 w 952500"/>
              <a:gd name="connsiteY0" fmla="*/ 61497 h 142875"/>
              <a:gd name="connsiteX1" fmla="*/ 10954 w 952500"/>
              <a:gd name="connsiteY1" fmla="*/ 101502 h 142875"/>
              <a:gd name="connsiteX2" fmla="*/ 53816 w 952500"/>
              <a:gd name="connsiteY2" fmla="*/ 136745 h 142875"/>
              <a:gd name="connsiteX3" fmla="*/ 62389 w 952500"/>
              <a:gd name="connsiteY3" fmla="*/ 138650 h 142875"/>
              <a:gd name="connsiteX4" fmla="*/ 73819 w 952500"/>
              <a:gd name="connsiteY4" fmla="*/ 138650 h 142875"/>
              <a:gd name="connsiteX5" fmla="*/ 911066 w 952500"/>
              <a:gd name="connsiteY5" fmla="*/ 133887 h 142875"/>
              <a:gd name="connsiteX6" fmla="*/ 952976 w 952500"/>
              <a:gd name="connsiteY6" fmla="*/ 88167 h 142875"/>
              <a:gd name="connsiteX7" fmla="*/ 920591 w 952500"/>
              <a:gd name="connsiteY7" fmla="*/ 25302 h 142875"/>
              <a:gd name="connsiteX8" fmla="*/ 907256 w 952500"/>
              <a:gd name="connsiteY8" fmla="*/ 20540 h 142875"/>
              <a:gd name="connsiteX9" fmla="*/ 79534 w 952500"/>
              <a:gd name="connsiteY9" fmla="*/ 7205 h 142875"/>
              <a:gd name="connsiteX10" fmla="*/ 51911 w 952500"/>
              <a:gd name="connsiteY10" fmla="*/ 11015 h 142875"/>
              <a:gd name="connsiteX11" fmla="*/ 9049 w 952500"/>
              <a:gd name="connsiteY11" fmla="*/ 61497 h 142875"/>
              <a:gd name="connsiteX0" fmla="*/ 1905 w 946051"/>
              <a:gd name="connsiteY0" fmla="*/ 64111 h 141264"/>
              <a:gd name="connsiteX1" fmla="*/ 3810 w 946051"/>
              <a:gd name="connsiteY1" fmla="*/ 104116 h 141264"/>
              <a:gd name="connsiteX2" fmla="*/ 46672 w 946051"/>
              <a:gd name="connsiteY2" fmla="*/ 139359 h 141264"/>
              <a:gd name="connsiteX3" fmla="*/ 55245 w 946051"/>
              <a:gd name="connsiteY3" fmla="*/ 141264 h 141264"/>
              <a:gd name="connsiteX4" fmla="*/ 66675 w 946051"/>
              <a:gd name="connsiteY4" fmla="*/ 141264 h 141264"/>
              <a:gd name="connsiteX5" fmla="*/ 903922 w 946051"/>
              <a:gd name="connsiteY5" fmla="*/ 136501 h 141264"/>
              <a:gd name="connsiteX6" fmla="*/ 945832 w 946051"/>
              <a:gd name="connsiteY6" fmla="*/ 90781 h 141264"/>
              <a:gd name="connsiteX7" fmla="*/ 913447 w 946051"/>
              <a:gd name="connsiteY7" fmla="*/ 27916 h 141264"/>
              <a:gd name="connsiteX8" fmla="*/ 894049 w 946051"/>
              <a:gd name="connsiteY8" fmla="*/ 814 h 141264"/>
              <a:gd name="connsiteX9" fmla="*/ 72390 w 946051"/>
              <a:gd name="connsiteY9" fmla="*/ 9819 h 141264"/>
              <a:gd name="connsiteX10" fmla="*/ 44767 w 946051"/>
              <a:gd name="connsiteY10" fmla="*/ 13629 h 141264"/>
              <a:gd name="connsiteX11" fmla="*/ 1905 w 946051"/>
              <a:gd name="connsiteY11" fmla="*/ 64111 h 141264"/>
              <a:gd name="connsiteX0" fmla="*/ 1905 w 965545"/>
              <a:gd name="connsiteY0" fmla="*/ 63297 h 140450"/>
              <a:gd name="connsiteX1" fmla="*/ 3810 w 965545"/>
              <a:gd name="connsiteY1" fmla="*/ 103302 h 140450"/>
              <a:gd name="connsiteX2" fmla="*/ 46672 w 965545"/>
              <a:gd name="connsiteY2" fmla="*/ 138545 h 140450"/>
              <a:gd name="connsiteX3" fmla="*/ 55245 w 965545"/>
              <a:gd name="connsiteY3" fmla="*/ 140450 h 140450"/>
              <a:gd name="connsiteX4" fmla="*/ 66675 w 965545"/>
              <a:gd name="connsiteY4" fmla="*/ 140450 h 140450"/>
              <a:gd name="connsiteX5" fmla="*/ 903922 w 965545"/>
              <a:gd name="connsiteY5" fmla="*/ 135687 h 140450"/>
              <a:gd name="connsiteX6" fmla="*/ 945832 w 965545"/>
              <a:gd name="connsiteY6" fmla="*/ 89967 h 140450"/>
              <a:gd name="connsiteX7" fmla="*/ 925573 w 965545"/>
              <a:gd name="connsiteY7" fmla="*/ 14535 h 140450"/>
              <a:gd name="connsiteX8" fmla="*/ 894049 w 965545"/>
              <a:gd name="connsiteY8" fmla="*/ 0 h 140450"/>
              <a:gd name="connsiteX9" fmla="*/ 72390 w 965545"/>
              <a:gd name="connsiteY9" fmla="*/ 9005 h 140450"/>
              <a:gd name="connsiteX10" fmla="*/ 44767 w 965545"/>
              <a:gd name="connsiteY10" fmla="*/ 12815 h 140450"/>
              <a:gd name="connsiteX11" fmla="*/ 1905 w 965545"/>
              <a:gd name="connsiteY11" fmla="*/ 63297 h 140450"/>
              <a:gd name="connsiteX0" fmla="*/ 1905 w 975037"/>
              <a:gd name="connsiteY0" fmla="*/ 68005 h 145158"/>
              <a:gd name="connsiteX1" fmla="*/ 3810 w 975037"/>
              <a:gd name="connsiteY1" fmla="*/ 108010 h 145158"/>
              <a:gd name="connsiteX2" fmla="*/ 46672 w 975037"/>
              <a:gd name="connsiteY2" fmla="*/ 143253 h 145158"/>
              <a:gd name="connsiteX3" fmla="*/ 55245 w 975037"/>
              <a:gd name="connsiteY3" fmla="*/ 145158 h 145158"/>
              <a:gd name="connsiteX4" fmla="*/ 66675 w 975037"/>
              <a:gd name="connsiteY4" fmla="*/ 145158 h 145158"/>
              <a:gd name="connsiteX5" fmla="*/ 903922 w 975037"/>
              <a:gd name="connsiteY5" fmla="*/ 140395 h 145158"/>
              <a:gd name="connsiteX6" fmla="*/ 945832 w 975037"/>
              <a:gd name="connsiteY6" fmla="*/ 94675 h 145158"/>
              <a:gd name="connsiteX7" fmla="*/ 894049 w 975037"/>
              <a:gd name="connsiteY7" fmla="*/ 4708 h 145158"/>
              <a:gd name="connsiteX8" fmla="*/ 72390 w 975037"/>
              <a:gd name="connsiteY8" fmla="*/ 13713 h 145158"/>
              <a:gd name="connsiteX9" fmla="*/ 44767 w 975037"/>
              <a:gd name="connsiteY9" fmla="*/ 17523 h 145158"/>
              <a:gd name="connsiteX10" fmla="*/ 1905 w 975037"/>
              <a:gd name="connsiteY10" fmla="*/ 68005 h 145158"/>
              <a:gd name="connsiteX0" fmla="*/ 1905 w 945832"/>
              <a:gd name="connsiteY0" fmla="*/ 68740 h 145893"/>
              <a:gd name="connsiteX1" fmla="*/ 3810 w 945832"/>
              <a:gd name="connsiteY1" fmla="*/ 108745 h 145893"/>
              <a:gd name="connsiteX2" fmla="*/ 46672 w 945832"/>
              <a:gd name="connsiteY2" fmla="*/ 143988 h 145893"/>
              <a:gd name="connsiteX3" fmla="*/ 55245 w 945832"/>
              <a:gd name="connsiteY3" fmla="*/ 145893 h 145893"/>
              <a:gd name="connsiteX4" fmla="*/ 66675 w 945832"/>
              <a:gd name="connsiteY4" fmla="*/ 145893 h 145893"/>
              <a:gd name="connsiteX5" fmla="*/ 903922 w 945832"/>
              <a:gd name="connsiteY5" fmla="*/ 141130 h 145893"/>
              <a:gd name="connsiteX6" fmla="*/ 945832 w 945832"/>
              <a:gd name="connsiteY6" fmla="*/ 95410 h 145893"/>
              <a:gd name="connsiteX7" fmla="*/ 894049 w 945832"/>
              <a:gd name="connsiteY7" fmla="*/ 5443 h 145893"/>
              <a:gd name="connsiteX8" fmla="*/ 72390 w 945832"/>
              <a:gd name="connsiteY8" fmla="*/ 14448 h 145893"/>
              <a:gd name="connsiteX9" fmla="*/ 44767 w 945832"/>
              <a:gd name="connsiteY9" fmla="*/ 18258 h 145893"/>
              <a:gd name="connsiteX10" fmla="*/ 1905 w 945832"/>
              <a:gd name="connsiteY10" fmla="*/ 68740 h 145893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75036"/>
              <a:gd name="connsiteY0" fmla="*/ 68101 h 145254"/>
              <a:gd name="connsiteX1" fmla="*/ 3810 w 975036"/>
              <a:gd name="connsiteY1" fmla="*/ 108106 h 145254"/>
              <a:gd name="connsiteX2" fmla="*/ 46672 w 975036"/>
              <a:gd name="connsiteY2" fmla="*/ 143349 h 145254"/>
              <a:gd name="connsiteX3" fmla="*/ 55245 w 975036"/>
              <a:gd name="connsiteY3" fmla="*/ 145254 h 145254"/>
              <a:gd name="connsiteX4" fmla="*/ 66675 w 975036"/>
              <a:gd name="connsiteY4" fmla="*/ 145254 h 145254"/>
              <a:gd name="connsiteX5" fmla="*/ 903922 w 975036"/>
              <a:gd name="connsiteY5" fmla="*/ 140491 h 145254"/>
              <a:gd name="connsiteX6" fmla="*/ 945832 w 975036"/>
              <a:gd name="connsiteY6" fmla="*/ 94771 h 145254"/>
              <a:gd name="connsiteX7" fmla="*/ 894049 w 975036"/>
              <a:gd name="connsiteY7" fmla="*/ 4804 h 145254"/>
              <a:gd name="connsiteX8" fmla="*/ 72390 w 975036"/>
              <a:gd name="connsiteY8" fmla="*/ 10877 h 145254"/>
              <a:gd name="connsiteX9" fmla="*/ 44767 w 975036"/>
              <a:gd name="connsiteY9" fmla="*/ 17619 h 145254"/>
              <a:gd name="connsiteX10" fmla="*/ 1905 w 975036"/>
              <a:gd name="connsiteY10" fmla="*/ 68101 h 145254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45832"/>
              <a:gd name="connsiteY0" fmla="*/ 63935 h 141088"/>
              <a:gd name="connsiteX1" fmla="*/ 3810 w 945832"/>
              <a:gd name="connsiteY1" fmla="*/ 103940 h 141088"/>
              <a:gd name="connsiteX2" fmla="*/ 46672 w 945832"/>
              <a:gd name="connsiteY2" fmla="*/ 139183 h 141088"/>
              <a:gd name="connsiteX3" fmla="*/ 55245 w 945832"/>
              <a:gd name="connsiteY3" fmla="*/ 141088 h 141088"/>
              <a:gd name="connsiteX4" fmla="*/ 66675 w 945832"/>
              <a:gd name="connsiteY4" fmla="*/ 141088 h 141088"/>
              <a:gd name="connsiteX5" fmla="*/ 903922 w 945832"/>
              <a:gd name="connsiteY5" fmla="*/ 136325 h 141088"/>
              <a:gd name="connsiteX6" fmla="*/ 945832 w 945832"/>
              <a:gd name="connsiteY6" fmla="*/ 90605 h 141088"/>
              <a:gd name="connsiteX7" fmla="*/ 889274 w 945832"/>
              <a:gd name="connsiteY7" fmla="*/ 5769 h 141088"/>
              <a:gd name="connsiteX8" fmla="*/ 72390 w 945832"/>
              <a:gd name="connsiteY8" fmla="*/ 6711 h 141088"/>
              <a:gd name="connsiteX9" fmla="*/ 44767 w 945832"/>
              <a:gd name="connsiteY9" fmla="*/ 13453 h 141088"/>
              <a:gd name="connsiteX10" fmla="*/ 1905 w 945832"/>
              <a:gd name="connsiteY10" fmla="*/ 63935 h 14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5832" h="141088">
                <a:moveTo>
                  <a:pt x="1905" y="63935"/>
                </a:moveTo>
                <a:cubicBezTo>
                  <a:pt x="0" y="75365"/>
                  <a:pt x="-1905" y="90605"/>
                  <a:pt x="3810" y="103940"/>
                </a:cubicBezTo>
                <a:cubicBezTo>
                  <a:pt x="9525" y="118228"/>
                  <a:pt x="21907" y="130610"/>
                  <a:pt x="46672" y="139183"/>
                </a:cubicBezTo>
                <a:cubicBezTo>
                  <a:pt x="48577" y="140135"/>
                  <a:pt x="51435" y="140135"/>
                  <a:pt x="55245" y="141088"/>
                </a:cubicBezTo>
                <a:lnTo>
                  <a:pt x="66675" y="141088"/>
                </a:lnTo>
                <a:cubicBezTo>
                  <a:pt x="74295" y="140135"/>
                  <a:pt x="884872" y="139183"/>
                  <a:pt x="903922" y="136325"/>
                </a:cubicBezTo>
                <a:cubicBezTo>
                  <a:pt x="924877" y="133468"/>
                  <a:pt x="942975" y="119180"/>
                  <a:pt x="945832" y="90605"/>
                </a:cubicBezTo>
                <a:cubicBezTo>
                  <a:pt x="944187" y="67991"/>
                  <a:pt x="939354" y="13154"/>
                  <a:pt x="889274" y="5769"/>
                </a:cubicBezTo>
                <a:cubicBezTo>
                  <a:pt x="743701" y="-8213"/>
                  <a:pt x="346290" y="7750"/>
                  <a:pt x="72390" y="6711"/>
                </a:cubicBezTo>
                <a:cubicBezTo>
                  <a:pt x="55780" y="6648"/>
                  <a:pt x="49530" y="11548"/>
                  <a:pt x="44767" y="13453"/>
                </a:cubicBezTo>
                <a:cubicBezTo>
                  <a:pt x="22860" y="21073"/>
                  <a:pt x="5715" y="41075"/>
                  <a:pt x="1905" y="63935"/>
                </a:cubicBez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lIns="274320" rIns="274320" rtlCol="0"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latin typeface="Rockwell" panose="02060603020205020403" pitchFamily="18" charset="0"/>
              </a:rPr>
              <a:t>Have you got an idea for an event?</a:t>
            </a:r>
          </a:p>
        </p:txBody>
      </p:sp>
      <p:sp>
        <p:nvSpPr>
          <p:cNvPr id="22" name="Graphic 95">
            <a:extLst>
              <a:ext uri="{FF2B5EF4-FFF2-40B4-BE49-F238E27FC236}">
                <a16:creationId xmlns:a16="http://schemas.microsoft.com/office/drawing/2014/main" id="{EF470648-DF88-4682-8AA3-D88D74C8D102}"/>
              </a:ext>
            </a:extLst>
          </p:cNvPr>
          <p:cNvSpPr/>
          <p:nvPr/>
        </p:nvSpPr>
        <p:spPr>
          <a:xfrm>
            <a:off x="643961" y="5378874"/>
            <a:ext cx="2872529" cy="578852"/>
          </a:xfrm>
          <a:custGeom>
            <a:avLst/>
            <a:gdLst>
              <a:gd name="connsiteX0" fmla="*/ 9049 w 952500"/>
              <a:gd name="connsiteY0" fmla="*/ 61497 h 142875"/>
              <a:gd name="connsiteX1" fmla="*/ 10954 w 952500"/>
              <a:gd name="connsiteY1" fmla="*/ 101502 h 142875"/>
              <a:gd name="connsiteX2" fmla="*/ 53816 w 952500"/>
              <a:gd name="connsiteY2" fmla="*/ 136745 h 142875"/>
              <a:gd name="connsiteX3" fmla="*/ 62389 w 952500"/>
              <a:gd name="connsiteY3" fmla="*/ 138650 h 142875"/>
              <a:gd name="connsiteX4" fmla="*/ 73819 w 952500"/>
              <a:gd name="connsiteY4" fmla="*/ 138650 h 142875"/>
              <a:gd name="connsiteX5" fmla="*/ 911066 w 952500"/>
              <a:gd name="connsiteY5" fmla="*/ 133887 h 142875"/>
              <a:gd name="connsiteX6" fmla="*/ 952976 w 952500"/>
              <a:gd name="connsiteY6" fmla="*/ 88167 h 142875"/>
              <a:gd name="connsiteX7" fmla="*/ 920591 w 952500"/>
              <a:gd name="connsiteY7" fmla="*/ 25302 h 142875"/>
              <a:gd name="connsiteX8" fmla="*/ 907256 w 952500"/>
              <a:gd name="connsiteY8" fmla="*/ 20540 h 142875"/>
              <a:gd name="connsiteX9" fmla="*/ 79534 w 952500"/>
              <a:gd name="connsiteY9" fmla="*/ 7205 h 142875"/>
              <a:gd name="connsiteX10" fmla="*/ 51911 w 952500"/>
              <a:gd name="connsiteY10" fmla="*/ 11015 h 142875"/>
              <a:gd name="connsiteX11" fmla="*/ 9049 w 952500"/>
              <a:gd name="connsiteY11" fmla="*/ 61497 h 142875"/>
              <a:gd name="connsiteX0" fmla="*/ 1905 w 946051"/>
              <a:gd name="connsiteY0" fmla="*/ 64111 h 141264"/>
              <a:gd name="connsiteX1" fmla="*/ 3810 w 946051"/>
              <a:gd name="connsiteY1" fmla="*/ 104116 h 141264"/>
              <a:gd name="connsiteX2" fmla="*/ 46672 w 946051"/>
              <a:gd name="connsiteY2" fmla="*/ 139359 h 141264"/>
              <a:gd name="connsiteX3" fmla="*/ 55245 w 946051"/>
              <a:gd name="connsiteY3" fmla="*/ 141264 h 141264"/>
              <a:gd name="connsiteX4" fmla="*/ 66675 w 946051"/>
              <a:gd name="connsiteY4" fmla="*/ 141264 h 141264"/>
              <a:gd name="connsiteX5" fmla="*/ 903922 w 946051"/>
              <a:gd name="connsiteY5" fmla="*/ 136501 h 141264"/>
              <a:gd name="connsiteX6" fmla="*/ 945832 w 946051"/>
              <a:gd name="connsiteY6" fmla="*/ 90781 h 141264"/>
              <a:gd name="connsiteX7" fmla="*/ 913447 w 946051"/>
              <a:gd name="connsiteY7" fmla="*/ 27916 h 141264"/>
              <a:gd name="connsiteX8" fmla="*/ 894049 w 946051"/>
              <a:gd name="connsiteY8" fmla="*/ 814 h 141264"/>
              <a:gd name="connsiteX9" fmla="*/ 72390 w 946051"/>
              <a:gd name="connsiteY9" fmla="*/ 9819 h 141264"/>
              <a:gd name="connsiteX10" fmla="*/ 44767 w 946051"/>
              <a:gd name="connsiteY10" fmla="*/ 13629 h 141264"/>
              <a:gd name="connsiteX11" fmla="*/ 1905 w 946051"/>
              <a:gd name="connsiteY11" fmla="*/ 64111 h 141264"/>
              <a:gd name="connsiteX0" fmla="*/ 1905 w 965545"/>
              <a:gd name="connsiteY0" fmla="*/ 63297 h 140450"/>
              <a:gd name="connsiteX1" fmla="*/ 3810 w 965545"/>
              <a:gd name="connsiteY1" fmla="*/ 103302 h 140450"/>
              <a:gd name="connsiteX2" fmla="*/ 46672 w 965545"/>
              <a:gd name="connsiteY2" fmla="*/ 138545 h 140450"/>
              <a:gd name="connsiteX3" fmla="*/ 55245 w 965545"/>
              <a:gd name="connsiteY3" fmla="*/ 140450 h 140450"/>
              <a:gd name="connsiteX4" fmla="*/ 66675 w 965545"/>
              <a:gd name="connsiteY4" fmla="*/ 140450 h 140450"/>
              <a:gd name="connsiteX5" fmla="*/ 903922 w 965545"/>
              <a:gd name="connsiteY5" fmla="*/ 135687 h 140450"/>
              <a:gd name="connsiteX6" fmla="*/ 945832 w 965545"/>
              <a:gd name="connsiteY6" fmla="*/ 89967 h 140450"/>
              <a:gd name="connsiteX7" fmla="*/ 925573 w 965545"/>
              <a:gd name="connsiteY7" fmla="*/ 14535 h 140450"/>
              <a:gd name="connsiteX8" fmla="*/ 894049 w 965545"/>
              <a:gd name="connsiteY8" fmla="*/ 0 h 140450"/>
              <a:gd name="connsiteX9" fmla="*/ 72390 w 965545"/>
              <a:gd name="connsiteY9" fmla="*/ 9005 h 140450"/>
              <a:gd name="connsiteX10" fmla="*/ 44767 w 965545"/>
              <a:gd name="connsiteY10" fmla="*/ 12815 h 140450"/>
              <a:gd name="connsiteX11" fmla="*/ 1905 w 965545"/>
              <a:gd name="connsiteY11" fmla="*/ 63297 h 140450"/>
              <a:gd name="connsiteX0" fmla="*/ 1905 w 975037"/>
              <a:gd name="connsiteY0" fmla="*/ 68005 h 145158"/>
              <a:gd name="connsiteX1" fmla="*/ 3810 w 975037"/>
              <a:gd name="connsiteY1" fmla="*/ 108010 h 145158"/>
              <a:gd name="connsiteX2" fmla="*/ 46672 w 975037"/>
              <a:gd name="connsiteY2" fmla="*/ 143253 h 145158"/>
              <a:gd name="connsiteX3" fmla="*/ 55245 w 975037"/>
              <a:gd name="connsiteY3" fmla="*/ 145158 h 145158"/>
              <a:gd name="connsiteX4" fmla="*/ 66675 w 975037"/>
              <a:gd name="connsiteY4" fmla="*/ 145158 h 145158"/>
              <a:gd name="connsiteX5" fmla="*/ 903922 w 975037"/>
              <a:gd name="connsiteY5" fmla="*/ 140395 h 145158"/>
              <a:gd name="connsiteX6" fmla="*/ 945832 w 975037"/>
              <a:gd name="connsiteY6" fmla="*/ 94675 h 145158"/>
              <a:gd name="connsiteX7" fmla="*/ 894049 w 975037"/>
              <a:gd name="connsiteY7" fmla="*/ 4708 h 145158"/>
              <a:gd name="connsiteX8" fmla="*/ 72390 w 975037"/>
              <a:gd name="connsiteY8" fmla="*/ 13713 h 145158"/>
              <a:gd name="connsiteX9" fmla="*/ 44767 w 975037"/>
              <a:gd name="connsiteY9" fmla="*/ 17523 h 145158"/>
              <a:gd name="connsiteX10" fmla="*/ 1905 w 975037"/>
              <a:gd name="connsiteY10" fmla="*/ 68005 h 145158"/>
              <a:gd name="connsiteX0" fmla="*/ 1905 w 945832"/>
              <a:gd name="connsiteY0" fmla="*/ 68740 h 145893"/>
              <a:gd name="connsiteX1" fmla="*/ 3810 w 945832"/>
              <a:gd name="connsiteY1" fmla="*/ 108745 h 145893"/>
              <a:gd name="connsiteX2" fmla="*/ 46672 w 945832"/>
              <a:gd name="connsiteY2" fmla="*/ 143988 h 145893"/>
              <a:gd name="connsiteX3" fmla="*/ 55245 w 945832"/>
              <a:gd name="connsiteY3" fmla="*/ 145893 h 145893"/>
              <a:gd name="connsiteX4" fmla="*/ 66675 w 945832"/>
              <a:gd name="connsiteY4" fmla="*/ 145893 h 145893"/>
              <a:gd name="connsiteX5" fmla="*/ 903922 w 945832"/>
              <a:gd name="connsiteY5" fmla="*/ 141130 h 145893"/>
              <a:gd name="connsiteX6" fmla="*/ 945832 w 945832"/>
              <a:gd name="connsiteY6" fmla="*/ 95410 h 145893"/>
              <a:gd name="connsiteX7" fmla="*/ 894049 w 945832"/>
              <a:gd name="connsiteY7" fmla="*/ 5443 h 145893"/>
              <a:gd name="connsiteX8" fmla="*/ 72390 w 945832"/>
              <a:gd name="connsiteY8" fmla="*/ 14448 h 145893"/>
              <a:gd name="connsiteX9" fmla="*/ 44767 w 945832"/>
              <a:gd name="connsiteY9" fmla="*/ 18258 h 145893"/>
              <a:gd name="connsiteX10" fmla="*/ 1905 w 945832"/>
              <a:gd name="connsiteY10" fmla="*/ 68740 h 145893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75036"/>
              <a:gd name="connsiteY0" fmla="*/ 68101 h 145254"/>
              <a:gd name="connsiteX1" fmla="*/ 3810 w 975036"/>
              <a:gd name="connsiteY1" fmla="*/ 108106 h 145254"/>
              <a:gd name="connsiteX2" fmla="*/ 46672 w 975036"/>
              <a:gd name="connsiteY2" fmla="*/ 143349 h 145254"/>
              <a:gd name="connsiteX3" fmla="*/ 55245 w 975036"/>
              <a:gd name="connsiteY3" fmla="*/ 145254 h 145254"/>
              <a:gd name="connsiteX4" fmla="*/ 66675 w 975036"/>
              <a:gd name="connsiteY4" fmla="*/ 145254 h 145254"/>
              <a:gd name="connsiteX5" fmla="*/ 903922 w 975036"/>
              <a:gd name="connsiteY5" fmla="*/ 140491 h 145254"/>
              <a:gd name="connsiteX6" fmla="*/ 945832 w 975036"/>
              <a:gd name="connsiteY6" fmla="*/ 94771 h 145254"/>
              <a:gd name="connsiteX7" fmla="*/ 894049 w 975036"/>
              <a:gd name="connsiteY7" fmla="*/ 4804 h 145254"/>
              <a:gd name="connsiteX8" fmla="*/ 72390 w 975036"/>
              <a:gd name="connsiteY8" fmla="*/ 10877 h 145254"/>
              <a:gd name="connsiteX9" fmla="*/ 44767 w 975036"/>
              <a:gd name="connsiteY9" fmla="*/ 17619 h 145254"/>
              <a:gd name="connsiteX10" fmla="*/ 1905 w 975036"/>
              <a:gd name="connsiteY10" fmla="*/ 68101 h 145254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45832"/>
              <a:gd name="connsiteY0" fmla="*/ 63935 h 141088"/>
              <a:gd name="connsiteX1" fmla="*/ 3810 w 945832"/>
              <a:gd name="connsiteY1" fmla="*/ 103940 h 141088"/>
              <a:gd name="connsiteX2" fmla="*/ 46672 w 945832"/>
              <a:gd name="connsiteY2" fmla="*/ 139183 h 141088"/>
              <a:gd name="connsiteX3" fmla="*/ 55245 w 945832"/>
              <a:gd name="connsiteY3" fmla="*/ 141088 h 141088"/>
              <a:gd name="connsiteX4" fmla="*/ 66675 w 945832"/>
              <a:gd name="connsiteY4" fmla="*/ 141088 h 141088"/>
              <a:gd name="connsiteX5" fmla="*/ 903922 w 945832"/>
              <a:gd name="connsiteY5" fmla="*/ 136325 h 141088"/>
              <a:gd name="connsiteX6" fmla="*/ 945832 w 945832"/>
              <a:gd name="connsiteY6" fmla="*/ 90605 h 141088"/>
              <a:gd name="connsiteX7" fmla="*/ 889274 w 945832"/>
              <a:gd name="connsiteY7" fmla="*/ 5769 h 141088"/>
              <a:gd name="connsiteX8" fmla="*/ 72390 w 945832"/>
              <a:gd name="connsiteY8" fmla="*/ 6711 h 141088"/>
              <a:gd name="connsiteX9" fmla="*/ 44767 w 945832"/>
              <a:gd name="connsiteY9" fmla="*/ 13453 h 141088"/>
              <a:gd name="connsiteX10" fmla="*/ 1905 w 945832"/>
              <a:gd name="connsiteY10" fmla="*/ 63935 h 14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5832" h="141088">
                <a:moveTo>
                  <a:pt x="1905" y="63935"/>
                </a:moveTo>
                <a:cubicBezTo>
                  <a:pt x="0" y="75365"/>
                  <a:pt x="-1905" y="90605"/>
                  <a:pt x="3810" y="103940"/>
                </a:cubicBezTo>
                <a:cubicBezTo>
                  <a:pt x="9525" y="118228"/>
                  <a:pt x="21907" y="130610"/>
                  <a:pt x="46672" y="139183"/>
                </a:cubicBezTo>
                <a:cubicBezTo>
                  <a:pt x="48577" y="140135"/>
                  <a:pt x="51435" y="140135"/>
                  <a:pt x="55245" y="141088"/>
                </a:cubicBezTo>
                <a:lnTo>
                  <a:pt x="66675" y="141088"/>
                </a:lnTo>
                <a:cubicBezTo>
                  <a:pt x="74295" y="140135"/>
                  <a:pt x="884872" y="139183"/>
                  <a:pt x="903922" y="136325"/>
                </a:cubicBezTo>
                <a:cubicBezTo>
                  <a:pt x="924877" y="133468"/>
                  <a:pt x="942975" y="119180"/>
                  <a:pt x="945832" y="90605"/>
                </a:cubicBezTo>
                <a:cubicBezTo>
                  <a:pt x="944187" y="67991"/>
                  <a:pt x="939354" y="13154"/>
                  <a:pt x="889274" y="5769"/>
                </a:cubicBezTo>
                <a:cubicBezTo>
                  <a:pt x="743701" y="-8213"/>
                  <a:pt x="346290" y="7750"/>
                  <a:pt x="72390" y="6711"/>
                </a:cubicBezTo>
                <a:cubicBezTo>
                  <a:pt x="55780" y="6648"/>
                  <a:pt x="49530" y="11548"/>
                  <a:pt x="44767" y="13453"/>
                </a:cubicBezTo>
                <a:cubicBezTo>
                  <a:pt x="22860" y="21073"/>
                  <a:pt x="5715" y="41075"/>
                  <a:pt x="1905" y="63935"/>
                </a:cubicBez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lIns="274320" rIns="274320" rtlCol="0"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latin typeface="Rockwell" panose="02060603020205020403" pitchFamily="18" charset="0"/>
              </a:rPr>
              <a:t>Do you like baking cakes?</a:t>
            </a:r>
          </a:p>
        </p:txBody>
      </p:sp>
      <p:sp>
        <p:nvSpPr>
          <p:cNvPr id="24" name="Graphic 95">
            <a:extLst>
              <a:ext uri="{FF2B5EF4-FFF2-40B4-BE49-F238E27FC236}">
                <a16:creationId xmlns:a16="http://schemas.microsoft.com/office/drawing/2014/main" id="{389FC1E4-CFBA-42A5-9FBD-BC72C0A472FD}"/>
              </a:ext>
            </a:extLst>
          </p:cNvPr>
          <p:cNvSpPr/>
          <p:nvPr/>
        </p:nvSpPr>
        <p:spPr>
          <a:xfrm>
            <a:off x="6479133" y="5757657"/>
            <a:ext cx="5458866" cy="860758"/>
          </a:xfrm>
          <a:custGeom>
            <a:avLst/>
            <a:gdLst>
              <a:gd name="connsiteX0" fmla="*/ 9049 w 952500"/>
              <a:gd name="connsiteY0" fmla="*/ 61497 h 142875"/>
              <a:gd name="connsiteX1" fmla="*/ 10954 w 952500"/>
              <a:gd name="connsiteY1" fmla="*/ 101502 h 142875"/>
              <a:gd name="connsiteX2" fmla="*/ 53816 w 952500"/>
              <a:gd name="connsiteY2" fmla="*/ 136745 h 142875"/>
              <a:gd name="connsiteX3" fmla="*/ 62389 w 952500"/>
              <a:gd name="connsiteY3" fmla="*/ 138650 h 142875"/>
              <a:gd name="connsiteX4" fmla="*/ 73819 w 952500"/>
              <a:gd name="connsiteY4" fmla="*/ 138650 h 142875"/>
              <a:gd name="connsiteX5" fmla="*/ 911066 w 952500"/>
              <a:gd name="connsiteY5" fmla="*/ 133887 h 142875"/>
              <a:gd name="connsiteX6" fmla="*/ 952976 w 952500"/>
              <a:gd name="connsiteY6" fmla="*/ 88167 h 142875"/>
              <a:gd name="connsiteX7" fmla="*/ 920591 w 952500"/>
              <a:gd name="connsiteY7" fmla="*/ 25302 h 142875"/>
              <a:gd name="connsiteX8" fmla="*/ 907256 w 952500"/>
              <a:gd name="connsiteY8" fmla="*/ 20540 h 142875"/>
              <a:gd name="connsiteX9" fmla="*/ 79534 w 952500"/>
              <a:gd name="connsiteY9" fmla="*/ 7205 h 142875"/>
              <a:gd name="connsiteX10" fmla="*/ 51911 w 952500"/>
              <a:gd name="connsiteY10" fmla="*/ 11015 h 142875"/>
              <a:gd name="connsiteX11" fmla="*/ 9049 w 952500"/>
              <a:gd name="connsiteY11" fmla="*/ 61497 h 142875"/>
              <a:gd name="connsiteX0" fmla="*/ 1905 w 946051"/>
              <a:gd name="connsiteY0" fmla="*/ 64111 h 141264"/>
              <a:gd name="connsiteX1" fmla="*/ 3810 w 946051"/>
              <a:gd name="connsiteY1" fmla="*/ 104116 h 141264"/>
              <a:gd name="connsiteX2" fmla="*/ 46672 w 946051"/>
              <a:gd name="connsiteY2" fmla="*/ 139359 h 141264"/>
              <a:gd name="connsiteX3" fmla="*/ 55245 w 946051"/>
              <a:gd name="connsiteY3" fmla="*/ 141264 h 141264"/>
              <a:gd name="connsiteX4" fmla="*/ 66675 w 946051"/>
              <a:gd name="connsiteY4" fmla="*/ 141264 h 141264"/>
              <a:gd name="connsiteX5" fmla="*/ 903922 w 946051"/>
              <a:gd name="connsiteY5" fmla="*/ 136501 h 141264"/>
              <a:gd name="connsiteX6" fmla="*/ 945832 w 946051"/>
              <a:gd name="connsiteY6" fmla="*/ 90781 h 141264"/>
              <a:gd name="connsiteX7" fmla="*/ 913447 w 946051"/>
              <a:gd name="connsiteY7" fmla="*/ 27916 h 141264"/>
              <a:gd name="connsiteX8" fmla="*/ 894049 w 946051"/>
              <a:gd name="connsiteY8" fmla="*/ 814 h 141264"/>
              <a:gd name="connsiteX9" fmla="*/ 72390 w 946051"/>
              <a:gd name="connsiteY9" fmla="*/ 9819 h 141264"/>
              <a:gd name="connsiteX10" fmla="*/ 44767 w 946051"/>
              <a:gd name="connsiteY10" fmla="*/ 13629 h 141264"/>
              <a:gd name="connsiteX11" fmla="*/ 1905 w 946051"/>
              <a:gd name="connsiteY11" fmla="*/ 64111 h 141264"/>
              <a:gd name="connsiteX0" fmla="*/ 1905 w 965545"/>
              <a:gd name="connsiteY0" fmla="*/ 63297 h 140450"/>
              <a:gd name="connsiteX1" fmla="*/ 3810 w 965545"/>
              <a:gd name="connsiteY1" fmla="*/ 103302 h 140450"/>
              <a:gd name="connsiteX2" fmla="*/ 46672 w 965545"/>
              <a:gd name="connsiteY2" fmla="*/ 138545 h 140450"/>
              <a:gd name="connsiteX3" fmla="*/ 55245 w 965545"/>
              <a:gd name="connsiteY3" fmla="*/ 140450 h 140450"/>
              <a:gd name="connsiteX4" fmla="*/ 66675 w 965545"/>
              <a:gd name="connsiteY4" fmla="*/ 140450 h 140450"/>
              <a:gd name="connsiteX5" fmla="*/ 903922 w 965545"/>
              <a:gd name="connsiteY5" fmla="*/ 135687 h 140450"/>
              <a:gd name="connsiteX6" fmla="*/ 945832 w 965545"/>
              <a:gd name="connsiteY6" fmla="*/ 89967 h 140450"/>
              <a:gd name="connsiteX7" fmla="*/ 925573 w 965545"/>
              <a:gd name="connsiteY7" fmla="*/ 14535 h 140450"/>
              <a:gd name="connsiteX8" fmla="*/ 894049 w 965545"/>
              <a:gd name="connsiteY8" fmla="*/ 0 h 140450"/>
              <a:gd name="connsiteX9" fmla="*/ 72390 w 965545"/>
              <a:gd name="connsiteY9" fmla="*/ 9005 h 140450"/>
              <a:gd name="connsiteX10" fmla="*/ 44767 w 965545"/>
              <a:gd name="connsiteY10" fmla="*/ 12815 h 140450"/>
              <a:gd name="connsiteX11" fmla="*/ 1905 w 965545"/>
              <a:gd name="connsiteY11" fmla="*/ 63297 h 140450"/>
              <a:gd name="connsiteX0" fmla="*/ 1905 w 975037"/>
              <a:gd name="connsiteY0" fmla="*/ 68005 h 145158"/>
              <a:gd name="connsiteX1" fmla="*/ 3810 w 975037"/>
              <a:gd name="connsiteY1" fmla="*/ 108010 h 145158"/>
              <a:gd name="connsiteX2" fmla="*/ 46672 w 975037"/>
              <a:gd name="connsiteY2" fmla="*/ 143253 h 145158"/>
              <a:gd name="connsiteX3" fmla="*/ 55245 w 975037"/>
              <a:gd name="connsiteY3" fmla="*/ 145158 h 145158"/>
              <a:gd name="connsiteX4" fmla="*/ 66675 w 975037"/>
              <a:gd name="connsiteY4" fmla="*/ 145158 h 145158"/>
              <a:gd name="connsiteX5" fmla="*/ 903922 w 975037"/>
              <a:gd name="connsiteY5" fmla="*/ 140395 h 145158"/>
              <a:gd name="connsiteX6" fmla="*/ 945832 w 975037"/>
              <a:gd name="connsiteY6" fmla="*/ 94675 h 145158"/>
              <a:gd name="connsiteX7" fmla="*/ 894049 w 975037"/>
              <a:gd name="connsiteY7" fmla="*/ 4708 h 145158"/>
              <a:gd name="connsiteX8" fmla="*/ 72390 w 975037"/>
              <a:gd name="connsiteY8" fmla="*/ 13713 h 145158"/>
              <a:gd name="connsiteX9" fmla="*/ 44767 w 975037"/>
              <a:gd name="connsiteY9" fmla="*/ 17523 h 145158"/>
              <a:gd name="connsiteX10" fmla="*/ 1905 w 975037"/>
              <a:gd name="connsiteY10" fmla="*/ 68005 h 145158"/>
              <a:gd name="connsiteX0" fmla="*/ 1905 w 945832"/>
              <a:gd name="connsiteY0" fmla="*/ 68740 h 145893"/>
              <a:gd name="connsiteX1" fmla="*/ 3810 w 945832"/>
              <a:gd name="connsiteY1" fmla="*/ 108745 h 145893"/>
              <a:gd name="connsiteX2" fmla="*/ 46672 w 945832"/>
              <a:gd name="connsiteY2" fmla="*/ 143988 h 145893"/>
              <a:gd name="connsiteX3" fmla="*/ 55245 w 945832"/>
              <a:gd name="connsiteY3" fmla="*/ 145893 h 145893"/>
              <a:gd name="connsiteX4" fmla="*/ 66675 w 945832"/>
              <a:gd name="connsiteY4" fmla="*/ 145893 h 145893"/>
              <a:gd name="connsiteX5" fmla="*/ 903922 w 945832"/>
              <a:gd name="connsiteY5" fmla="*/ 141130 h 145893"/>
              <a:gd name="connsiteX6" fmla="*/ 945832 w 945832"/>
              <a:gd name="connsiteY6" fmla="*/ 95410 h 145893"/>
              <a:gd name="connsiteX7" fmla="*/ 894049 w 945832"/>
              <a:gd name="connsiteY7" fmla="*/ 5443 h 145893"/>
              <a:gd name="connsiteX8" fmla="*/ 72390 w 945832"/>
              <a:gd name="connsiteY8" fmla="*/ 14448 h 145893"/>
              <a:gd name="connsiteX9" fmla="*/ 44767 w 945832"/>
              <a:gd name="connsiteY9" fmla="*/ 18258 h 145893"/>
              <a:gd name="connsiteX10" fmla="*/ 1905 w 945832"/>
              <a:gd name="connsiteY10" fmla="*/ 68740 h 145893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75036"/>
              <a:gd name="connsiteY0" fmla="*/ 68101 h 145254"/>
              <a:gd name="connsiteX1" fmla="*/ 3810 w 975036"/>
              <a:gd name="connsiteY1" fmla="*/ 108106 h 145254"/>
              <a:gd name="connsiteX2" fmla="*/ 46672 w 975036"/>
              <a:gd name="connsiteY2" fmla="*/ 143349 h 145254"/>
              <a:gd name="connsiteX3" fmla="*/ 55245 w 975036"/>
              <a:gd name="connsiteY3" fmla="*/ 145254 h 145254"/>
              <a:gd name="connsiteX4" fmla="*/ 66675 w 975036"/>
              <a:gd name="connsiteY4" fmla="*/ 145254 h 145254"/>
              <a:gd name="connsiteX5" fmla="*/ 903922 w 975036"/>
              <a:gd name="connsiteY5" fmla="*/ 140491 h 145254"/>
              <a:gd name="connsiteX6" fmla="*/ 945832 w 975036"/>
              <a:gd name="connsiteY6" fmla="*/ 94771 h 145254"/>
              <a:gd name="connsiteX7" fmla="*/ 894049 w 975036"/>
              <a:gd name="connsiteY7" fmla="*/ 4804 h 145254"/>
              <a:gd name="connsiteX8" fmla="*/ 72390 w 975036"/>
              <a:gd name="connsiteY8" fmla="*/ 10877 h 145254"/>
              <a:gd name="connsiteX9" fmla="*/ 44767 w 975036"/>
              <a:gd name="connsiteY9" fmla="*/ 17619 h 145254"/>
              <a:gd name="connsiteX10" fmla="*/ 1905 w 975036"/>
              <a:gd name="connsiteY10" fmla="*/ 68101 h 145254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45832"/>
              <a:gd name="connsiteY0" fmla="*/ 63935 h 141088"/>
              <a:gd name="connsiteX1" fmla="*/ 3810 w 945832"/>
              <a:gd name="connsiteY1" fmla="*/ 103940 h 141088"/>
              <a:gd name="connsiteX2" fmla="*/ 46672 w 945832"/>
              <a:gd name="connsiteY2" fmla="*/ 139183 h 141088"/>
              <a:gd name="connsiteX3" fmla="*/ 55245 w 945832"/>
              <a:gd name="connsiteY3" fmla="*/ 141088 h 141088"/>
              <a:gd name="connsiteX4" fmla="*/ 66675 w 945832"/>
              <a:gd name="connsiteY4" fmla="*/ 141088 h 141088"/>
              <a:gd name="connsiteX5" fmla="*/ 903922 w 945832"/>
              <a:gd name="connsiteY5" fmla="*/ 136325 h 141088"/>
              <a:gd name="connsiteX6" fmla="*/ 945832 w 945832"/>
              <a:gd name="connsiteY6" fmla="*/ 90605 h 141088"/>
              <a:gd name="connsiteX7" fmla="*/ 889274 w 945832"/>
              <a:gd name="connsiteY7" fmla="*/ 5769 h 141088"/>
              <a:gd name="connsiteX8" fmla="*/ 72390 w 945832"/>
              <a:gd name="connsiteY8" fmla="*/ 6711 h 141088"/>
              <a:gd name="connsiteX9" fmla="*/ 44767 w 945832"/>
              <a:gd name="connsiteY9" fmla="*/ 13453 h 141088"/>
              <a:gd name="connsiteX10" fmla="*/ 1905 w 945832"/>
              <a:gd name="connsiteY10" fmla="*/ 63935 h 14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5832" h="141088">
                <a:moveTo>
                  <a:pt x="1905" y="63935"/>
                </a:moveTo>
                <a:cubicBezTo>
                  <a:pt x="0" y="75365"/>
                  <a:pt x="-1905" y="90605"/>
                  <a:pt x="3810" y="103940"/>
                </a:cubicBezTo>
                <a:cubicBezTo>
                  <a:pt x="9525" y="118228"/>
                  <a:pt x="21907" y="130610"/>
                  <a:pt x="46672" y="139183"/>
                </a:cubicBezTo>
                <a:cubicBezTo>
                  <a:pt x="48577" y="140135"/>
                  <a:pt x="51435" y="140135"/>
                  <a:pt x="55245" y="141088"/>
                </a:cubicBezTo>
                <a:lnTo>
                  <a:pt x="66675" y="141088"/>
                </a:lnTo>
                <a:cubicBezTo>
                  <a:pt x="74295" y="140135"/>
                  <a:pt x="884872" y="139183"/>
                  <a:pt x="903922" y="136325"/>
                </a:cubicBezTo>
                <a:cubicBezTo>
                  <a:pt x="924877" y="133468"/>
                  <a:pt x="942975" y="119180"/>
                  <a:pt x="945832" y="90605"/>
                </a:cubicBezTo>
                <a:cubicBezTo>
                  <a:pt x="944187" y="67991"/>
                  <a:pt x="939354" y="13154"/>
                  <a:pt x="889274" y="5769"/>
                </a:cubicBezTo>
                <a:cubicBezTo>
                  <a:pt x="743701" y="-8213"/>
                  <a:pt x="346290" y="7750"/>
                  <a:pt x="72390" y="6711"/>
                </a:cubicBezTo>
                <a:cubicBezTo>
                  <a:pt x="55780" y="6648"/>
                  <a:pt x="49530" y="11548"/>
                  <a:pt x="44767" y="13453"/>
                </a:cubicBezTo>
                <a:cubicBezTo>
                  <a:pt x="22860" y="21073"/>
                  <a:pt x="5715" y="41075"/>
                  <a:pt x="1905" y="63935"/>
                </a:cubicBez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lIns="274320" rIns="274320" rtlCol="0" anchor="ctr"/>
          <a:lstStyle/>
          <a:p>
            <a:pPr algn="ctr">
              <a:lnSpc>
                <a:spcPct val="90000"/>
              </a:lnSpc>
            </a:pPr>
            <a:r>
              <a:rPr lang="en-US" dirty="0">
                <a:latin typeface="Rockwell" panose="02060603020205020403" pitchFamily="18" charset="0"/>
              </a:rPr>
              <a:t>Contact us:-</a:t>
            </a:r>
          </a:p>
          <a:p>
            <a:pPr algn="ctr">
              <a:lnSpc>
                <a:spcPct val="90000"/>
              </a:lnSpc>
            </a:pPr>
            <a:r>
              <a:rPr lang="en-US" u="sng" dirty="0">
                <a:latin typeface="Rockwell" panose="02060603020205020403" pitchFamily="18" charset="0"/>
              </a:rPr>
              <a:t>gravenhillevents@gmail.com</a:t>
            </a:r>
          </a:p>
          <a:p>
            <a:pPr algn="ctr">
              <a:lnSpc>
                <a:spcPct val="90000"/>
              </a:lnSpc>
            </a:pPr>
            <a:r>
              <a:rPr lang="en-US" sz="1400" dirty="0">
                <a:latin typeface="Rockwell" panose="02060603020205020403" pitchFamily="18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6ED8DC-A4E2-47B7-A3A1-E4F66C2800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175" y="1312663"/>
            <a:ext cx="669926" cy="567467"/>
          </a:xfrm>
          <a:prstGeom prst="rect">
            <a:avLst/>
          </a:prstGeom>
        </p:spPr>
      </p:pic>
      <p:sp>
        <p:nvSpPr>
          <p:cNvPr id="4" name="Graphic 95">
            <a:extLst>
              <a:ext uri="{FF2B5EF4-FFF2-40B4-BE49-F238E27FC236}">
                <a16:creationId xmlns:a16="http://schemas.microsoft.com/office/drawing/2014/main" id="{7BA25C1C-96C2-4056-A54E-CC08B814DD0F}"/>
              </a:ext>
            </a:extLst>
          </p:cNvPr>
          <p:cNvSpPr/>
          <p:nvPr/>
        </p:nvSpPr>
        <p:spPr>
          <a:xfrm>
            <a:off x="331788" y="1731180"/>
            <a:ext cx="3361418" cy="1244507"/>
          </a:xfrm>
          <a:custGeom>
            <a:avLst/>
            <a:gdLst>
              <a:gd name="connsiteX0" fmla="*/ 9049 w 952500"/>
              <a:gd name="connsiteY0" fmla="*/ 61497 h 142875"/>
              <a:gd name="connsiteX1" fmla="*/ 10954 w 952500"/>
              <a:gd name="connsiteY1" fmla="*/ 101502 h 142875"/>
              <a:gd name="connsiteX2" fmla="*/ 53816 w 952500"/>
              <a:gd name="connsiteY2" fmla="*/ 136745 h 142875"/>
              <a:gd name="connsiteX3" fmla="*/ 62389 w 952500"/>
              <a:gd name="connsiteY3" fmla="*/ 138650 h 142875"/>
              <a:gd name="connsiteX4" fmla="*/ 73819 w 952500"/>
              <a:gd name="connsiteY4" fmla="*/ 138650 h 142875"/>
              <a:gd name="connsiteX5" fmla="*/ 911066 w 952500"/>
              <a:gd name="connsiteY5" fmla="*/ 133887 h 142875"/>
              <a:gd name="connsiteX6" fmla="*/ 952976 w 952500"/>
              <a:gd name="connsiteY6" fmla="*/ 88167 h 142875"/>
              <a:gd name="connsiteX7" fmla="*/ 920591 w 952500"/>
              <a:gd name="connsiteY7" fmla="*/ 25302 h 142875"/>
              <a:gd name="connsiteX8" fmla="*/ 907256 w 952500"/>
              <a:gd name="connsiteY8" fmla="*/ 20540 h 142875"/>
              <a:gd name="connsiteX9" fmla="*/ 79534 w 952500"/>
              <a:gd name="connsiteY9" fmla="*/ 7205 h 142875"/>
              <a:gd name="connsiteX10" fmla="*/ 51911 w 952500"/>
              <a:gd name="connsiteY10" fmla="*/ 11015 h 142875"/>
              <a:gd name="connsiteX11" fmla="*/ 9049 w 952500"/>
              <a:gd name="connsiteY11" fmla="*/ 61497 h 142875"/>
              <a:gd name="connsiteX0" fmla="*/ 1905 w 946051"/>
              <a:gd name="connsiteY0" fmla="*/ 64111 h 141264"/>
              <a:gd name="connsiteX1" fmla="*/ 3810 w 946051"/>
              <a:gd name="connsiteY1" fmla="*/ 104116 h 141264"/>
              <a:gd name="connsiteX2" fmla="*/ 46672 w 946051"/>
              <a:gd name="connsiteY2" fmla="*/ 139359 h 141264"/>
              <a:gd name="connsiteX3" fmla="*/ 55245 w 946051"/>
              <a:gd name="connsiteY3" fmla="*/ 141264 h 141264"/>
              <a:gd name="connsiteX4" fmla="*/ 66675 w 946051"/>
              <a:gd name="connsiteY4" fmla="*/ 141264 h 141264"/>
              <a:gd name="connsiteX5" fmla="*/ 903922 w 946051"/>
              <a:gd name="connsiteY5" fmla="*/ 136501 h 141264"/>
              <a:gd name="connsiteX6" fmla="*/ 945832 w 946051"/>
              <a:gd name="connsiteY6" fmla="*/ 90781 h 141264"/>
              <a:gd name="connsiteX7" fmla="*/ 913447 w 946051"/>
              <a:gd name="connsiteY7" fmla="*/ 27916 h 141264"/>
              <a:gd name="connsiteX8" fmla="*/ 894049 w 946051"/>
              <a:gd name="connsiteY8" fmla="*/ 814 h 141264"/>
              <a:gd name="connsiteX9" fmla="*/ 72390 w 946051"/>
              <a:gd name="connsiteY9" fmla="*/ 9819 h 141264"/>
              <a:gd name="connsiteX10" fmla="*/ 44767 w 946051"/>
              <a:gd name="connsiteY10" fmla="*/ 13629 h 141264"/>
              <a:gd name="connsiteX11" fmla="*/ 1905 w 946051"/>
              <a:gd name="connsiteY11" fmla="*/ 64111 h 141264"/>
              <a:gd name="connsiteX0" fmla="*/ 1905 w 965545"/>
              <a:gd name="connsiteY0" fmla="*/ 63297 h 140450"/>
              <a:gd name="connsiteX1" fmla="*/ 3810 w 965545"/>
              <a:gd name="connsiteY1" fmla="*/ 103302 h 140450"/>
              <a:gd name="connsiteX2" fmla="*/ 46672 w 965545"/>
              <a:gd name="connsiteY2" fmla="*/ 138545 h 140450"/>
              <a:gd name="connsiteX3" fmla="*/ 55245 w 965545"/>
              <a:gd name="connsiteY3" fmla="*/ 140450 h 140450"/>
              <a:gd name="connsiteX4" fmla="*/ 66675 w 965545"/>
              <a:gd name="connsiteY4" fmla="*/ 140450 h 140450"/>
              <a:gd name="connsiteX5" fmla="*/ 903922 w 965545"/>
              <a:gd name="connsiteY5" fmla="*/ 135687 h 140450"/>
              <a:gd name="connsiteX6" fmla="*/ 945832 w 965545"/>
              <a:gd name="connsiteY6" fmla="*/ 89967 h 140450"/>
              <a:gd name="connsiteX7" fmla="*/ 925573 w 965545"/>
              <a:gd name="connsiteY7" fmla="*/ 14535 h 140450"/>
              <a:gd name="connsiteX8" fmla="*/ 894049 w 965545"/>
              <a:gd name="connsiteY8" fmla="*/ 0 h 140450"/>
              <a:gd name="connsiteX9" fmla="*/ 72390 w 965545"/>
              <a:gd name="connsiteY9" fmla="*/ 9005 h 140450"/>
              <a:gd name="connsiteX10" fmla="*/ 44767 w 965545"/>
              <a:gd name="connsiteY10" fmla="*/ 12815 h 140450"/>
              <a:gd name="connsiteX11" fmla="*/ 1905 w 965545"/>
              <a:gd name="connsiteY11" fmla="*/ 63297 h 140450"/>
              <a:gd name="connsiteX0" fmla="*/ 1905 w 975037"/>
              <a:gd name="connsiteY0" fmla="*/ 68005 h 145158"/>
              <a:gd name="connsiteX1" fmla="*/ 3810 w 975037"/>
              <a:gd name="connsiteY1" fmla="*/ 108010 h 145158"/>
              <a:gd name="connsiteX2" fmla="*/ 46672 w 975037"/>
              <a:gd name="connsiteY2" fmla="*/ 143253 h 145158"/>
              <a:gd name="connsiteX3" fmla="*/ 55245 w 975037"/>
              <a:gd name="connsiteY3" fmla="*/ 145158 h 145158"/>
              <a:gd name="connsiteX4" fmla="*/ 66675 w 975037"/>
              <a:gd name="connsiteY4" fmla="*/ 145158 h 145158"/>
              <a:gd name="connsiteX5" fmla="*/ 903922 w 975037"/>
              <a:gd name="connsiteY5" fmla="*/ 140395 h 145158"/>
              <a:gd name="connsiteX6" fmla="*/ 945832 w 975037"/>
              <a:gd name="connsiteY6" fmla="*/ 94675 h 145158"/>
              <a:gd name="connsiteX7" fmla="*/ 894049 w 975037"/>
              <a:gd name="connsiteY7" fmla="*/ 4708 h 145158"/>
              <a:gd name="connsiteX8" fmla="*/ 72390 w 975037"/>
              <a:gd name="connsiteY8" fmla="*/ 13713 h 145158"/>
              <a:gd name="connsiteX9" fmla="*/ 44767 w 975037"/>
              <a:gd name="connsiteY9" fmla="*/ 17523 h 145158"/>
              <a:gd name="connsiteX10" fmla="*/ 1905 w 975037"/>
              <a:gd name="connsiteY10" fmla="*/ 68005 h 145158"/>
              <a:gd name="connsiteX0" fmla="*/ 1905 w 945832"/>
              <a:gd name="connsiteY0" fmla="*/ 68740 h 145893"/>
              <a:gd name="connsiteX1" fmla="*/ 3810 w 945832"/>
              <a:gd name="connsiteY1" fmla="*/ 108745 h 145893"/>
              <a:gd name="connsiteX2" fmla="*/ 46672 w 945832"/>
              <a:gd name="connsiteY2" fmla="*/ 143988 h 145893"/>
              <a:gd name="connsiteX3" fmla="*/ 55245 w 945832"/>
              <a:gd name="connsiteY3" fmla="*/ 145893 h 145893"/>
              <a:gd name="connsiteX4" fmla="*/ 66675 w 945832"/>
              <a:gd name="connsiteY4" fmla="*/ 145893 h 145893"/>
              <a:gd name="connsiteX5" fmla="*/ 903922 w 945832"/>
              <a:gd name="connsiteY5" fmla="*/ 141130 h 145893"/>
              <a:gd name="connsiteX6" fmla="*/ 945832 w 945832"/>
              <a:gd name="connsiteY6" fmla="*/ 95410 h 145893"/>
              <a:gd name="connsiteX7" fmla="*/ 894049 w 945832"/>
              <a:gd name="connsiteY7" fmla="*/ 5443 h 145893"/>
              <a:gd name="connsiteX8" fmla="*/ 72390 w 945832"/>
              <a:gd name="connsiteY8" fmla="*/ 14448 h 145893"/>
              <a:gd name="connsiteX9" fmla="*/ 44767 w 945832"/>
              <a:gd name="connsiteY9" fmla="*/ 18258 h 145893"/>
              <a:gd name="connsiteX10" fmla="*/ 1905 w 945832"/>
              <a:gd name="connsiteY10" fmla="*/ 68740 h 145893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75036"/>
              <a:gd name="connsiteY0" fmla="*/ 68101 h 145254"/>
              <a:gd name="connsiteX1" fmla="*/ 3810 w 975036"/>
              <a:gd name="connsiteY1" fmla="*/ 108106 h 145254"/>
              <a:gd name="connsiteX2" fmla="*/ 46672 w 975036"/>
              <a:gd name="connsiteY2" fmla="*/ 143349 h 145254"/>
              <a:gd name="connsiteX3" fmla="*/ 55245 w 975036"/>
              <a:gd name="connsiteY3" fmla="*/ 145254 h 145254"/>
              <a:gd name="connsiteX4" fmla="*/ 66675 w 975036"/>
              <a:gd name="connsiteY4" fmla="*/ 145254 h 145254"/>
              <a:gd name="connsiteX5" fmla="*/ 903922 w 975036"/>
              <a:gd name="connsiteY5" fmla="*/ 140491 h 145254"/>
              <a:gd name="connsiteX6" fmla="*/ 945832 w 975036"/>
              <a:gd name="connsiteY6" fmla="*/ 94771 h 145254"/>
              <a:gd name="connsiteX7" fmla="*/ 894049 w 975036"/>
              <a:gd name="connsiteY7" fmla="*/ 4804 h 145254"/>
              <a:gd name="connsiteX8" fmla="*/ 72390 w 975036"/>
              <a:gd name="connsiteY8" fmla="*/ 10877 h 145254"/>
              <a:gd name="connsiteX9" fmla="*/ 44767 w 975036"/>
              <a:gd name="connsiteY9" fmla="*/ 17619 h 145254"/>
              <a:gd name="connsiteX10" fmla="*/ 1905 w 975036"/>
              <a:gd name="connsiteY10" fmla="*/ 68101 h 145254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45832"/>
              <a:gd name="connsiteY0" fmla="*/ 63935 h 141088"/>
              <a:gd name="connsiteX1" fmla="*/ 3810 w 945832"/>
              <a:gd name="connsiteY1" fmla="*/ 103940 h 141088"/>
              <a:gd name="connsiteX2" fmla="*/ 46672 w 945832"/>
              <a:gd name="connsiteY2" fmla="*/ 139183 h 141088"/>
              <a:gd name="connsiteX3" fmla="*/ 55245 w 945832"/>
              <a:gd name="connsiteY3" fmla="*/ 141088 h 141088"/>
              <a:gd name="connsiteX4" fmla="*/ 66675 w 945832"/>
              <a:gd name="connsiteY4" fmla="*/ 141088 h 141088"/>
              <a:gd name="connsiteX5" fmla="*/ 903922 w 945832"/>
              <a:gd name="connsiteY5" fmla="*/ 136325 h 141088"/>
              <a:gd name="connsiteX6" fmla="*/ 945832 w 945832"/>
              <a:gd name="connsiteY6" fmla="*/ 90605 h 141088"/>
              <a:gd name="connsiteX7" fmla="*/ 889274 w 945832"/>
              <a:gd name="connsiteY7" fmla="*/ 5769 h 141088"/>
              <a:gd name="connsiteX8" fmla="*/ 72390 w 945832"/>
              <a:gd name="connsiteY8" fmla="*/ 6711 h 141088"/>
              <a:gd name="connsiteX9" fmla="*/ 44767 w 945832"/>
              <a:gd name="connsiteY9" fmla="*/ 13453 h 141088"/>
              <a:gd name="connsiteX10" fmla="*/ 1905 w 945832"/>
              <a:gd name="connsiteY10" fmla="*/ 63935 h 14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5832" h="141088">
                <a:moveTo>
                  <a:pt x="1905" y="63935"/>
                </a:moveTo>
                <a:cubicBezTo>
                  <a:pt x="0" y="75365"/>
                  <a:pt x="-1905" y="90605"/>
                  <a:pt x="3810" y="103940"/>
                </a:cubicBezTo>
                <a:cubicBezTo>
                  <a:pt x="9525" y="118228"/>
                  <a:pt x="21907" y="130610"/>
                  <a:pt x="46672" y="139183"/>
                </a:cubicBezTo>
                <a:cubicBezTo>
                  <a:pt x="48577" y="140135"/>
                  <a:pt x="51435" y="140135"/>
                  <a:pt x="55245" y="141088"/>
                </a:cubicBezTo>
                <a:lnTo>
                  <a:pt x="66675" y="141088"/>
                </a:lnTo>
                <a:cubicBezTo>
                  <a:pt x="74295" y="140135"/>
                  <a:pt x="884872" y="139183"/>
                  <a:pt x="903922" y="136325"/>
                </a:cubicBezTo>
                <a:cubicBezTo>
                  <a:pt x="924877" y="133468"/>
                  <a:pt x="942975" y="119180"/>
                  <a:pt x="945832" y="90605"/>
                </a:cubicBezTo>
                <a:cubicBezTo>
                  <a:pt x="944187" y="67991"/>
                  <a:pt x="939354" y="13154"/>
                  <a:pt x="889274" y="5769"/>
                </a:cubicBezTo>
                <a:cubicBezTo>
                  <a:pt x="743701" y="-8213"/>
                  <a:pt x="346290" y="7750"/>
                  <a:pt x="72390" y="6711"/>
                </a:cubicBezTo>
                <a:cubicBezTo>
                  <a:pt x="55780" y="6648"/>
                  <a:pt x="49530" y="11548"/>
                  <a:pt x="44767" y="13453"/>
                </a:cubicBezTo>
                <a:cubicBezTo>
                  <a:pt x="22860" y="21073"/>
                  <a:pt x="5715" y="41075"/>
                  <a:pt x="1905" y="63935"/>
                </a:cubicBez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lIns="274320" rIns="274320" rtlCol="0"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latin typeface="Rockwell" panose="02060603020205020403" pitchFamily="18" charset="0"/>
              </a:rPr>
              <a:t>Look out for our meeting dates on Facebook  and the GHRA website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B5536A-1A1E-42E3-8FDB-6FE1812010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0225" y="6064100"/>
            <a:ext cx="947737" cy="7903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18225A-47C3-4CF5-BB7B-4F1E1B53D0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171" y="6064100"/>
            <a:ext cx="772608" cy="7939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D847196-00F6-4046-A4E0-FE255496B2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3205" y="4282488"/>
            <a:ext cx="2023583" cy="1129308"/>
          </a:xfrm>
          <a:prstGeom prst="rect">
            <a:avLst/>
          </a:prstGeom>
        </p:spPr>
      </p:pic>
      <p:sp>
        <p:nvSpPr>
          <p:cNvPr id="30" name="Graphic 95">
            <a:extLst>
              <a:ext uri="{FF2B5EF4-FFF2-40B4-BE49-F238E27FC236}">
                <a16:creationId xmlns:a16="http://schemas.microsoft.com/office/drawing/2014/main" id="{10C546B2-3D07-4D88-9D52-DFC3BC0D97C9}"/>
              </a:ext>
            </a:extLst>
          </p:cNvPr>
          <p:cNvSpPr/>
          <p:nvPr/>
        </p:nvSpPr>
        <p:spPr>
          <a:xfrm>
            <a:off x="2986499" y="3518766"/>
            <a:ext cx="3361417" cy="1075567"/>
          </a:xfrm>
          <a:custGeom>
            <a:avLst/>
            <a:gdLst>
              <a:gd name="connsiteX0" fmla="*/ 9049 w 952500"/>
              <a:gd name="connsiteY0" fmla="*/ 61497 h 142875"/>
              <a:gd name="connsiteX1" fmla="*/ 10954 w 952500"/>
              <a:gd name="connsiteY1" fmla="*/ 101502 h 142875"/>
              <a:gd name="connsiteX2" fmla="*/ 53816 w 952500"/>
              <a:gd name="connsiteY2" fmla="*/ 136745 h 142875"/>
              <a:gd name="connsiteX3" fmla="*/ 62389 w 952500"/>
              <a:gd name="connsiteY3" fmla="*/ 138650 h 142875"/>
              <a:gd name="connsiteX4" fmla="*/ 73819 w 952500"/>
              <a:gd name="connsiteY4" fmla="*/ 138650 h 142875"/>
              <a:gd name="connsiteX5" fmla="*/ 911066 w 952500"/>
              <a:gd name="connsiteY5" fmla="*/ 133887 h 142875"/>
              <a:gd name="connsiteX6" fmla="*/ 952976 w 952500"/>
              <a:gd name="connsiteY6" fmla="*/ 88167 h 142875"/>
              <a:gd name="connsiteX7" fmla="*/ 920591 w 952500"/>
              <a:gd name="connsiteY7" fmla="*/ 25302 h 142875"/>
              <a:gd name="connsiteX8" fmla="*/ 907256 w 952500"/>
              <a:gd name="connsiteY8" fmla="*/ 20540 h 142875"/>
              <a:gd name="connsiteX9" fmla="*/ 79534 w 952500"/>
              <a:gd name="connsiteY9" fmla="*/ 7205 h 142875"/>
              <a:gd name="connsiteX10" fmla="*/ 51911 w 952500"/>
              <a:gd name="connsiteY10" fmla="*/ 11015 h 142875"/>
              <a:gd name="connsiteX11" fmla="*/ 9049 w 952500"/>
              <a:gd name="connsiteY11" fmla="*/ 61497 h 142875"/>
              <a:gd name="connsiteX0" fmla="*/ 1905 w 946051"/>
              <a:gd name="connsiteY0" fmla="*/ 64111 h 141264"/>
              <a:gd name="connsiteX1" fmla="*/ 3810 w 946051"/>
              <a:gd name="connsiteY1" fmla="*/ 104116 h 141264"/>
              <a:gd name="connsiteX2" fmla="*/ 46672 w 946051"/>
              <a:gd name="connsiteY2" fmla="*/ 139359 h 141264"/>
              <a:gd name="connsiteX3" fmla="*/ 55245 w 946051"/>
              <a:gd name="connsiteY3" fmla="*/ 141264 h 141264"/>
              <a:gd name="connsiteX4" fmla="*/ 66675 w 946051"/>
              <a:gd name="connsiteY4" fmla="*/ 141264 h 141264"/>
              <a:gd name="connsiteX5" fmla="*/ 903922 w 946051"/>
              <a:gd name="connsiteY5" fmla="*/ 136501 h 141264"/>
              <a:gd name="connsiteX6" fmla="*/ 945832 w 946051"/>
              <a:gd name="connsiteY6" fmla="*/ 90781 h 141264"/>
              <a:gd name="connsiteX7" fmla="*/ 913447 w 946051"/>
              <a:gd name="connsiteY7" fmla="*/ 27916 h 141264"/>
              <a:gd name="connsiteX8" fmla="*/ 894049 w 946051"/>
              <a:gd name="connsiteY8" fmla="*/ 814 h 141264"/>
              <a:gd name="connsiteX9" fmla="*/ 72390 w 946051"/>
              <a:gd name="connsiteY9" fmla="*/ 9819 h 141264"/>
              <a:gd name="connsiteX10" fmla="*/ 44767 w 946051"/>
              <a:gd name="connsiteY10" fmla="*/ 13629 h 141264"/>
              <a:gd name="connsiteX11" fmla="*/ 1905 w 946051"/>
              <a:gd name="connsiteY11" fmla="*/ 64111 h 141264"/>
              <a:gd name="connsiteX0" fmla="*/ 1905 w 965545"/>
              <a:gd name="connsiteY0" fmla="*/ 63297 h 140450"/>
              <a:gd name="connsiteX1" fmla="*/ 3810 w 965545"/>
              <a:gd name="connsiteY1" fmla="*/ 103302 h 140450"/>
              <a:gd name="connsiteX2" fmla="*/ 46672 w 965545"/>
              <a:gd name="connsiteY2" fmla="*/ 138545 h 140450"/>
              <a:gd name="connsiteX3" fmla="*/ 55245 w 965545"/>
              <a:gd name="connsiteY3" fmla="*/ 140450 h 140450"/>
              <a:gd name="connsiteX4" fmla="*/ 66675 w 965545"/>
              <a:gd name="connsiteY4" fmla="*/ 140450 h 140450"/>
              <a:gd name="connsiteX5" fmla="*/ 903922 w 965545"/>
              <a:gd name="connsiteY5" fmla="*/ 135687 h 140450"/>
              <a:gd name="connsiteX6" fmla="*/ 945832 w 965545"/>
              <a:gd name="connsiteY6" fmla="*/ 89967 h 140450"/>
              <a:gd name="connsiteX7" fmla="*/ 925573 w 965545"/>
              <a:gd name="connsiteY7" fmla="*/ 14535 h 140450"/>
              <a:gd name="connsiteX8" fmla="*/ 894049 w 965545"/>
              <a:gd name="connsiteY8" fmla="*/ 0 h 140450"/>
              <a:gd name="connsiteX9" fmla="*/ 72390 w 965545"/>
              <a:gd name="connsiteY9" fmla="*/ 9005 h 140450"/>
              <a:gd name="connsiteX10" fmla="*/ 44767 w 965545"/>
              <a:gd name="connsiteY10" fmla="*/ 12815 h 140450"/>
              <a:gd name="connsiteX11" fmla="*/ 1905 w 965545"/>
              <a:gd name="connsiteY11" fmla="*/ 63297 h 140450"/>
              <a:gd name="connsiteX0" fmla="*/ 1905 w 975037"/>
              <a:gd name="connsiteY0" fmla="*/ 68005 h 145158"/>
              <a:gd name="connsiteX1" fmla="*/ 3810 w 975037"/>
              <a:gd name="connsiteY1" fmla="*/ 108010 h 145158"/>
              <a:gd name="connsiteX2" fmla="*/ 46672 w 975037"/>
              <a:gd name="connsiteY2" fmla="*/ 143253 h 145158"/>
              <a:gd name="connsiteX3" fmla="*/ 55245 w 975037"/>
              <a:gd name="connsiteY3" fmla="*/ 145158 h 145158"/>
              <a:gd name="connsiteX4" fmla="*/ 66675 w 975037"/>
              <a:gd name="connsiteY4" fmla="*/ 145158 h 145158"/>
              <a:gd name="connsiteX5" fmla="*/ 903922 w 975037"/>
              <a:gd name="connsiteY5" fmla="*/ 140395 h 145158"/>
              <a:gd name="connsiteX6" fmla="*/ 945832 w 975037"/>
              <a:gd name="connsiteY6" fmla="*/ 94675 h 145158"/>
              <a:gd name="connsiteX7" fmla="*/ 894049 w 975037"/>
              <a:gd name="connsiteY7" fmla="*/ 4708 h 145158"/>
              <a:gd name="connsiteX8" fmla="*/ 72390 w 975037"/>
              <a:gd name="connsiteY8" fmla="*/ 13713 h 145158"/>
              <a:gd name="connsiteX9" fmla="*/ 44767 w 975037"/>
              <a:gd name="connsiteY9" fmla="*/ 17523 h 145158"/>
              <a:gd name="connsiteX10" fmla="*/ 1905 w 975037"/>
              <a:gd name="connsiteY10" fmla="*/ 68005 h 145158"/>
              <a:gd name="connsiteX0" fmla="*/ 1905 w 945832"/>
              <a:gd name="connsiteY0" fmla="*/ 68740 h 145893"/>
              <a:gd name="connsiteX1" fmla="*/ 3810 w 945832"/>
              <a:gd name="connsiteY1" fmla="*/ 108745 h 145893"/>
              <a:gd name="connsiteX2" fmla="*/ 46672 w 945832"/>
              <a:gd name="connsiteY2" fmla="*/ 143988 h 145893"/>
              <a:gd name="connsiteX3" fmla="*/ 55245 w 945832"/>
              <a:gd name="connsiteY3" fmla="*/ 145893 h 145893"/>
              <a:gd name="connsiteX4" fmla="*/ 66675 w 945832"/>
              <a:gd name="connsiteY4" fmla="*/ 145893 h 145893"/>
              <a:gd name="connsiteX5" fmla="*/ 903922 w 945832"/>
              <a:gd name="connsiteY5" fmla="*/ 141130 h 145893"/>
              <a:gd name="connsiteX6" fmla="*/ 945832 w 945832"/>
              <a:gd name="connsiteY6" fmla="*/ 95410 h 145893"/>
              <a:gd name="connsiteX7" fmla="*/ 894049 w 945832"/>
              <a:gd name="connsiteY7" fmla="*/ 5443 h 145893"/>
              <a:gd name="connsiteX8" fmla="*/ 72390 w 945832"/>
              <a:gd name="connsiteY8" fmla="*/ 14448 h 145893"/>
              <a:gd name="connsiteX9" fmla="*/ 44767 w 945832"/>
              <a:gd name="connsiteY9" fmla="*/ 18258 h 145893"/>
              <a:gd name="connsiteX10" fmla="*/ 1905 w 945832"/>
              <a:gd name="connsiteY10" fmla="*/ 68740 h 145893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75036"/>
              <a:gd name="connsiteY0" fmla="*/ 68101 h 145254"/>
              <a:gd name="connsiteX1" fmla="*/ 3810 w 975036"/>
              <a:gd name="connsiteY1" fmla="*/ 108106 h 145254"/>
              <a:gd name="connsiteX2" fmla="*/ 46672 w 975036"/>
              <a:gd name="connsiteY2" fmla="*/ 143349 h 145254"/>
              <a:gd name="connsiteX3" fmla="*/ 55245 w 975036"/>
              <a:gd name="connsiteY3" fmla="*/ 145254 h 145254"/>
              <a:gd name="connsiteX4" fmla="*/ 66675 w 975036"/>
              <a:gd name="connsiteY4" fmla="*/ 145254 h 145254"/>
              <a:gd name="connsiteX5" fmla="*/ 903922 w 975036"/>
              <a:gd name="connsiteY5" fmla="*/ 140491 h 145254"/>
              <a:gd name="connsiteX6" fmla="*/ 945832 w 975036"/>
              <a:gd name="connsiteY6" fmla="*/ 94771 h 145254"/>
              <a:gd name="connsiteX7" fmla="*/ 894049 w 975036"/>
              <a:gd name="connsiteY7" fmla="*/ 4804 h 145254"/>
              <a:gd name="connsiteX8" fmla="*/ 72390 w 975036"/>
              <a:gd name="connsiteY8" fmla="*/ 10877 h 145254"/>
              <a:gd name="connsiteX9" fmla="*/ 44767 w 975036"/>
              <a:gd name="connsiteY9" fmla="*/ 17619 h 145254"/>
              <a:gd name="connsiteX10" fmla="*/ 1905 w 975036"/>
              <a:gd name="connsiteY10" fmla="*/ 68101 h 145254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45832"/>
              <a:gd name="connsiteY0" fmla="*/ 63935 h 141088"/>
              <a:gd name="connsiteX1" fmla="*/ 3810 w 945832"/>
              <a:gd name="connsiteY1" fmla="*/ 103940 h 141088"/>
              <a:gd name="connsiteX2" fmla="*/ 46672 w 945832"/>
              <a:gd name="connsiteY2" fmla="*/ 139183 h 141088"/>
              <a:gd name="connsiteX3" fmla="*/ 55245 w 945832"/>
              <a:gd name="connsiteY3" fmla="*/ 141088 h 141088"/>
              <a:gd name="connsiteX4" fmla="*/ 66675 w 945832"/>
              <a:gd name="connsiteY4" fmla="*/ 141088 h 141088"/>
              <a:gd name="connsiteX5" fmla="*/ 903922 w 945832"/>
              <a:gd name="connsiteY5" fmla="*/ 136325 h 141088"/>
              <a:gd name="connsiteX6" fmla="*/ 945832 w 945832"/>
              <a:gd name="connsiteY6" fmla="*/ 90605 h 141088"/>
              <a:gd name="connsiteX7" fmla="*/ 889274 w 945832"/>
              <a:gd name="connsiteY7" fmla="*/ 5769 h 141088"/>
              <a:gd name="connsiteX8" fmla="*/ 72390 w 945832"/>
              <a:gd name="connsiteY8" fmla="*/ 6711 h 141088"/>
              <a:gd name="connsiteX9" fmla="*/ 44767 w 945832"/>
              <a:gd name="connsiteY9" fmla="*/ 13453 h 141088"/>
              <a:gd name="connsiteX10" fmla="*/ 1905 w 945832"/>
              <a:gd name="connsiteY10" fmla="*/ 63935 h 14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5832" h="141088">
                <a:moveTo>
                  <a:pt x="1905" y="63935"/>
                </a:moveTo>
                <a:cubicBezTo>
                  <a:pt x="0" y="75365"/>
                  <a:pt x="-1905" y="90605"/>
                  <a:pt x="3810" y="103940"/>
                </a:cubicBezTo>
                <a:cubicBezTo>
                  <a:pt x="9525" y="118228"/>
                  <a:pt x="21907" y="130610"/>
                  <a:pt x="46672" y="139183"/>
                </a:cubicBezTo>
                <a:cubicBezTo>
                  <a:pt x="48577" y="140135"/>
                  <a:pt x="51435" y="140135"/>
                  <a:pt x="55245" y="141088"/>
                </a:cubicBezTo>
                <a:lnTo>
                  <a:pt x="66675" y="141088"/>
                </a:lnTo>
                <a:cubicBezTo>
                  <a:pt x="74295" y="140135"/>
                  <a:pt x="884872" y="139183"/>
                  <a:pt x="903922" y="136325"/>
                </a:cubicBezTo>
                <a:cubicBezTo>
                  <a:pt x="924877" y="133468"/>
                  <a:pt x="942975" y="119180"/>
                  <a:pt x="945832" y="90605"/>
                </a:cubicBezTo>
                <a:cubicBezTo>
                  <a:pt x="944187" y="67991"/>
                  <a:pt x="939354" y="13154"/>
                  <a:pt x="889274" y="5769"/>
                </a:cubicBezTo>
                <a:cubicBezTo>
                  <a:pt x="743701" y="-8213"/>
                  <a:pt x="346290" y="7750"/>
                  <a:pt x="72390" y="6711"/>
                </a:cubicBezTo>
                <a:cubicBezTo>
                  <a:pt x="55780" y="6648"/>
                  <a:pt x="49530" y="11548"/>
                  <a:pt x="44767" y="13453"/>
                </a:cubicBezTo>
                <a:cubicBezTo>
                  <a:pt x="22860" y="21073"/>
                  <a:pt x="5715" y="41075"/>
                  <a:pt x="1905" y="63935"/>
                </a:cubicBez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lIns="274320" rIns="274320" rtlCol="0"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latin typeface="Rockwell" panose="02060603020205020403" pitchFamily="18" charset="0"/>
              </a:rPr>
              <a:t>Would you like to help at one event but not all events?</a:t>
            </a:r>
          </a:p>
        </p:txBody>
      </p:sp>
      <p:sp>
        <p:nvSpPr>
          <p:cNvPr id="35" name="Graphic 95">
            <a:extLst>
              <a:ext uri="{FF2B5EF4-FFF2-40B4-BE49-F238E27FC236}">
                <a16:creationId xmlns:a16="http://schemas.microsoft.com/office/drawing/2014/main" id="{C1200D2E-B985-4235-A324-D185FA320902}"/>
              </a:ext>
            </a:extLst>
          </p:cNvPr>
          <p:cNvSpPr/>
          <p:nvPr/>
        </p:nvSpPr>
        <p:spPr>
          <a:xfrm>
            <a:off x="7387997" y="3818893"/>
            <a:ext cx="3361417" cy="1075567"/>
          </a:xfrm>
          <a:custGeom>
            <a:avLst/>
            <a:gdLst>
              <a:gd name="connsiteX0" fmla="*/ 9049 w 952500"/>
              <a:gd name="connsiteY0" fmla="*/ 61497 h 142875"/>
              <a:gd name="connsiteX1" fmla="*/ 10954 w 952500"/>
              <a:gd name="connsiteY1" fmla="*/ 101502 h 142875"/>
              <a:gd name="connsiteX2" fmla="*/ 53816 w 952500"/>
              <a:gd name="connsiteY2" fmla="*/ 136745 h 142875"/>
              <a:gd name="connsiteX3" fmla="*/ 62389 w 952500"/>
              <a:gd name="connsiteY3" fmla="*/ 138650 h 142875"/>
              <a:gd name="connsiteX4" fmla="*/ 73819 w 952500"/>
              <a:gd name="connsiteY4" fmla="*/ 138650 h 142875"/>
              <a:gd name="connsiteX5" fmla="*/ 911066 w 952500"/>
              <a:gd name="connsiteY5" fmla="*/ 133887 h 142875"/>
              <a:gd name="connsiteX6" fmla="*/ 952976 w 952500"/>
              <a:gd name="connsiteY6" fmla="*/ 88167 h 142875"/>
              <a:gd name="connsiteX7" fmla="*/ 920591 w 952500"/>
              <a:gd name="connsiteY7" fmla="*/ 25302 h 142875"/>
              <a:gd name="connsiteX8" fmla="*/ 907256 w 952500"/>
              <a:gd name="connsiteY8" fmla="*/ 20540 h 142875"/>
              <a:gd name="connsiteX9" fmla="*/ 79534 w 952500"/>
              <a:gd name="connsiteY9" fmla="*/ 7205 h 142875"/>
              <a:gd name="connsiteX10" fmla="*/ 51911 w 952500"/>
              <a:gd name="connsiteY10" fmla="*/ 11015 h 142875"/>
              <a:gd name="connsiteX11" fmla="*/ 9049 w 952500"/>
              <a:gd name="connsiteY11" fmla="*/ 61497 h 142875"/>
              <a:gd name="connsiteX0" fmla="*/ 1905 w 946051"/>
              <a:gd name="connsiteY0" fmla="*/ 64111 h 141264"/>
              <a:gd name="connsiteX1" fmla="*/ 3810 w 946051"/>
              <a:gd name="connsiteY1" fmla="*/ 104116 h 141264"/>
              <a:gd name="connsiteX2" fmla="*/ 46672 w 946051"/>
              <a:gd name="connsiteY2" fmla="*/ 139359 h 141264"/>
              <a:gd name="connsiteX3" fmla="*/ 55245 w 946051"/>
              <a:gd name="connsiteY3" fmla="*/ 141264 h 141264"/>
              <a:gd name="connsiteX4" fmla="*/ 66675 w 946051"/>
              <a:gd name="connsiteY4" fmla="*/ 141264 h 141264"/>
              <a:gd name="connsiteX5" fmla="*/ 903922 w 946051"/>
              <a:gd name="connsiteY5" fmla="*/ 136501 h 141264"/>
              <a:gd name="connsiteX6" fmla="*/ 945832 w 946051"/>
              <a:gd name="connsiteY6" fmla="*/ 90781 h 141264"/>
              <a:gd name="connsiteX7" fmla="*/ 913447 w 946051"/>
              <a:gd name="connsiteY7" fmla="*/ 27916 h 141264"/>
              <a:gd name="connsiteX8" fmla="*/ 894049 w 946051"/>
              <a:gd name="connsiteY8" fmla="*/ 814 h 141264"/>
              <a:gd name="connsiteX9" fmla="*/ 72390 w 946051"/>
              <a:gd name="connsiteY9" fmla="*/ 9819 h 141264"/>
              <a:gd name="connsiteX10" fmla="*/ 44767 w 946051"/>
              <a:gd name="connsiteY10" fmla="*/ 13629 h 141264"/>
              <a:gd name="connsiteX11" fmla="*/ 1905 w 946051"/>
              <a:gd name="connsiteY11" fmla="*/ 64111 h 141264"/>
              <a:gd name="connsiteX0" fmla="*/ 1905 w 965545"/>
              <a:gd name="connsiteY0" fmla="*/ 63297 h 140450"/>
              <a:gd name="connsiteX1" fmla="*/ 3810 w 965545"/>
              <a:gd name="connsiteY1" fmla="*/ 103302 h 140450"/>
              <a:gd name="connsiteX2" fmla="*/ 46672 w 965545"/>
              <a:gd name="connsiteY2" fmla="*/ 138545 h 140450"/>
              <a:gd name="connsiteX3" fmla="*/ 55245 w 965545"/>
              <a:gd name="connsiteY3" fmla="*/ 140450 h 140450"/>
              <a:gd name="connsiteX4" fmla="*/ 66675 w 965545"/>
              <a:gd name="connsiteY4" fmla="*/ 140450 h 140450"/>
              <a:gd name="connsiteX5" fmla="*/ 903922 w 965545"/>
              <a:gd name="connsiteY5" fmla="*/ 135687 h 140450"/>
              <a:gd name="connsiteX6" fmla="*/ 945832 w 965545"/>
              <a:gd name="connsiteY6" fmla="*/ 89967 h 140450"/>
              <a:gd name="connsiteX7" fmla="*/ 925573 w 965545"/>
              <a:gd name="connsiteY7" fmla="*/ 14535 h 140450"/>
              <a:gd name="connsiteX8" fmla="*/ 894049 w 965545"/>
              <a:gd name="connsiteY8" fmla="*/ 0 h 140450"/>
              <a:gd name="connsiteX9" fmla="*/ 72390 w 965545"/>
              <a:gd name="connsiteY9" fmla="*/ 9005 h 140450"/>
              <a:gd name="connsiteX10" fmla="*/ 44767 w 965545"/>
              <a:gd name="connsiteY10" fmla="*/ 12815 h 140450"/>
              <a:gd name="connsiteX11" fmla="*/ 1905 w 965545"/>
              <a:gd name="connsiteY11" fmla="*/ 63297 h 140450"/>
              <a:gd name="connsiteX0" fmla="*/ 1905 w 975037"/>
              <a:gd name="connsiteY0" fmla="*/ 68005 h 145158"/>
              <a:gd name="connsiteX1" fmla="*/ 3810 w 975037"/>
              <a:gd name="connsiteY1" fmla="*/ 108010 h 145158"/>
              <a:gd name="connsiteX2" fmla="*/ 46672 w 975037"/>
              <a:gd name="connsiteY2" fmla="*/ 143253 h 145158"/>
              <a:gd name="connsiteX3" fmla="*/ 55245 w 975037"/>
              <a:gd name="connsiteY3" fmla="*/ 145158 h 145158"/>
              <a:gd name="connsiteX4" fmla="*/ 66675 w 975037"/>
              <a:gd name="connsiteY4" fmla="*/ 145158 h 145158"/>
              <a:gd name="connsiteX5" fmla="*/ 903922 w 975037"/>
              <a:gd name="connsiteY5" fmla="*/ 140395 h 145158"/>
              <a:gd name="connsiteX6" fmla="*/ 945832 w 975037"/>
              <a:gd name="connsiteY6" fmla="*/ 94675 h 145158"/>
              <a:gd name="connsiteX7" fmla="*/ 894049 w 975037"/>
              <a:gd name="connsiteY7" fmla="*/ 4708 h 145158"/>
              <a:gd name="connsiteX8" fmla="*/ 72390 w 975037"/>
              <a:gd name="connsiteY8" fmla="*/ 13713 h 145158"/>
              <a:gd name="connsiteX9" fmla="*/ 44767 w 975037"/>
              <a:gd name="connsiteY9" fmla="*/ 17523 h 145158"/>
              <a:gd name="connsiteX10" fmla="*/ 1905 w 975037"/>
              <a:gd name="connsiteY10" fmla="*/ 68005 h 145158"/>
              <a:gd name="connsiteX0" fmla="*/ 1905 w 945832"/>
              <a:gd name="connsiteY0" fmla="*/ 68740 h 145893"/>
              <a:gd name="connsiteX1" fmla="*/ 3810 w 945832"/>
              <a:gd name="connsiteY1" fmla="*/ 108745 h 145893"/>
              <a:gd name="connsiteX2" fmla="*/ 46672 w 945832"/>
              <a:gd name="connsiteY2" fmla="*/ 143988 h 145893"/>
              <a:gd name="connsiteX3" fmla="*/ 55245 w 945832"/>
              <a:gd name="connsiteY3" fmla="*/ 145893 h 145893"/>
              <a:gd name="connsiteX4" fmla="*/ 66675 w 945832"/>
              <a:gd name="connsiteY4" fmla="*/ 145893 h 145893"/>
              <a:gd name="connsiteX5" fmla="*/ 903922 w 945832"/>
              <a:gd name="connsiteY5" fmla="*/ 141130 h 145893"/>
              <a:gd name="connsiteX6" fmla="*/ 945832 w 945832"/>
              <a:gd name="connsiteY6" fmla="*/ 95410 h 145893"/>
              <a:gd name="connsiteX7" fmla="*/ 894049 w 945832"/>
              <a:gd name="connsiteY7" fmla="*/ 5443 h 145893"/>
              <a:gd name="connsiteX8" fmla="*/ 72390 w 945832"/>
              <a:gd name="connsiteY8" fmla="*/ 14448 h 145893"/>
              <a:gd name="connsiteX9" fmla="*/ 44767 w 945832"/>
              <a:gd name="connsiteY9" fmla="*/ 18258 h 145893"/>
              <a:gd name="connsiteX10" fmla="*/ 1905 w 945832"/>
              <a:gd name="connsiteY10" fmla="*/ 68740 h 145893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45832"/>
              <a:gd name="connsiteY0" fmla="*/ 68189 h 145342"/>
              <a:gd name="connsiteX1" fmla="*/ 3810 w 945832"/>
              <a:gd name="connsiteY1" fmla="*/ 108194 h 145342"/>
              <a:gd name="connsiteX2" fmla="*/ 46672 w 945832"/>
              <a:gd name="connsiteY2" fmla="*/ 143437 h 145342"/>
              <a:gd name="connsiteX3" fmla="*/ 55245 w 945832"/>
              <a:gd name="connsiteY3" fmla="*/ 145342 h 145342"/>
              <a:gd name="connsiteX4" fmla="*/ 66675 w 945832"/>
              <a:gd name="connsiteY4" fmla="*/ 145342 h 145342"/>
              <a:gd name="connsiteX5" fmla="*/ 903922 w 945832"/>
              <a:gd name="connsiteY5" fmla="*/ 140579 h 145342"/>
              <a:gd name="connsiteX6" fmla="*/ 945832 w 945832"/>
              <a:gd name="connsiteY6" fmla="*/ 94859 h 145342"/>
              <a:gd name="connsiteX7" fmla="*/ 894049 w 945832"/>
              <a:gd name="connsiteY7" fmla="*/ 4892 h 145342"/>
              <a:gd name="connsiteX8" fmla="*/ 72390 w 945832"/>
              <a:gd name="connsiteY8" fmla="*/ 13897 h 145342"/>
              <a:gd name="connsiteX9" fmla="*/ 44767 w 945832"/>
              <a:gd name="connsiteY9" fmla="*/ 17707 h 145342"/>
              <a:gd name="connsiteX10" fmla="*/ 1905 w 945832"/>
              <a:gd name="connsiteY10" fmla="*/ 68189 h 145342"/>
              <a:gd name="connsiteX0" fmla="*/ 1905 w 975036"/>
              <a:gd name="connsiteY0" fmla="*/ 68101 h 145254"/>
              <a:gd name="connsiteX1" fmla="*/ 3810 w 975036"/>
              <a:gd name="connsiteY1" fmla="*/ 108106 h 145254"/>
              <a:gd name="connsiteX2" fmla="*/ 46672 w 975036"/>
              <a:gd name="connsiteY2" fmla="*/ 143349 h 145254"/>
              <a:gd name="connsiteX3" fmla="*/ 55245 w 975036"/>
              <a:gd name="connsiteY3" fmla="*/ 145254 h 145254"/>
              <a:gd name="connsiteX4" fmla="*/ 66675 w 975036"/>
              <a:gd name="connsiteY4" fmla="*/ 145254 h 145254"/>
              <a:gd name="connsiteX5" fmla="*/ 903922 w 975036"/>
              <a:gd name="connsiteY5" fmla="*/ 140491 h 145254"/>
              <a:gd name="connsiteX6" fmla="*/ 945832 w 975036"/>
              <a:gd name="connsiteY6" fmla="*/ 94771 h 145254"/>
              <a:gd name="connsiteX7" fmla="*/ 894049 w 975036"/>
              <a:gd name="connsiteY7" fmla="*/ 4804 h 145254"/>
              <a:gd name="connsiteX8" fmla="*/ 72390 w 975036"/>
              <a:gd name="connsiteY8" fmla="*/ 10877 h 145254"/>
              <a:gd name="connsiteX9" fmla="*/ 44767 w 975036"/>
              <a:gd name="connsiteY9" fmla="*/ 17619 h 145254"/>
              <a:gd name="connsiteX10" fmla="*/ 1905 w 975036"/>
              <a:gd name="connsiteY10" fmla="*/ 68101 h 145254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72226"/>
              <a:gd name="connsiteY0" fmla="*/ 63935 h 141088"/>
              <a:gd name="connsiteX1" fmla="*/ 3810 w 972226"/>
              <a:gd name="connsiteY1" fmla="*/ 103940 h 141088"/>
              <a:gd name="connsiteX2" fmla="*/ 46672 w 972226"/>
              <a:gd name="connsiteY2" fmla="*/ 139183 h 141088"/>
              <a:gd name="connsiteX3" fmla="*/ 55245 w 972226"/>
              <a:gd name="connsiteY3" fmla="*/ 141088 h 141088"/>
              <a:gd name="connsiteX4" fmla="*/ 66675 w 972226"/>
              <a:gd name="connsiteY4" fmla="*/ 141088 h 141088"/>
              <a:gd name="connsiteX5" fmla="*/ 903922 w 972226"/>
              <a:gd name="connsiteY5" fmla="*/ 136325 h 141088"/>
              <a:gd name="connsiteX6" fmla="*/ 945832 w 972226"/>
              <a:gd name="connsiteY6" fmla="*/ 90605 h 141088"/>
              <a:gd name="connsiteX7" fmla="*/ 889274 w 972226"/>
              <a:gd name="connsiteY7" fmla="*/ 5769 h 141088"/>
              <a:gd name="connsiteX8" fmla="*/ 72390 w 972226"/>
              <a:gd name="connsiteY8" fmla="*/ 6711 h 141088"/>
              <a:gd name="connsiteX9" fmla="*/ 44767 w 972226"/>
              <a:gd name="connsiteY9" fmla="*/ 13453 h 141088"/>
              <a:gd name="connsiteX10" fmla="*/ 1905 w 972226"/>
              <a:gd name="connsiteY10" fmla="*/ 63935 h 141088"/>
              <a:gd name="connsiteX0" fmla="*/ 1905 w 945832"/>
              <a:gd name="connsiteY0" fmla="*/ 63935 h 141088"/>
              <a:gd name="connsiteX1" fmla="*/ 3810 w 945832"/>
              <a:gd name="connsiteY1" fmla="*/ 103940 h 141088"/>
              <a:gd name="connsiteX2" fmla="*/ 46672 w 945832"/>
              <a:gd name="connsiteY2" fmla="*/ 139183 h 141088"/>
              <a:gd name="connsiteX3" fmla="*/ 55245 w 945832"/>
              <a:gd name="connsiteY3" fmla="*/ 141088 h 141088"/>
              <a:gd name="connsiteX4" fmla="*/ 66675 w 945832"/>
              <a:gd name="connsiteY4" fmla="*/ 141088 h 141088"/>
              <a:gd name="connsiteX5" fmla="*/ 903922 w 945832"/>
              <a:gd name="connsiteY5" fmla="*/ 136325 h 141088"/>
              <a:gd name="connsiteX6" fmla="*/ 945832 w 945832"/>
              <a:gd name="connsiteY6" fmla="*/ 90605 h 141088"/>
              <a:gd name="connsiteX7" fmla="*/ 889274 w 945832"/>
              <a:gd name="connsiteY7" fmla="*/ 5769 h 141088"/>
              <a:gd name="connsiteX8" fmla="*/ 72390 w 945832"/>
              <a:gd name="connsiteY8" fmla="*/ 6711 h 141088"/>
              <a:gd name="connsiteX9" fmla="*/ 44767 w 945832"/>
              <a:gd name="connsiteY9" fmla="*/ 13453 h 141088"/>
              <a:gd name="connsiteX10" fmla="*/ 1905 w 945832"/>
              <a:gd name="connsiteY10" fmla="*/ 63935 h 14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5832" h="141088">
                <a:moveTo>
                  <a:pt x="1905" y="63935"/>
                </a:moveTo>
                <a:cubicBezTo>
                  <a:pt x="0" y="75365"/>
                  <a:pt x="-1905" y="90605"/>
                  <a:pt x="3810" y="103940"/>
                </a:cubicBezTo>
                <a:cubicBezTo>
                  <a:pt x="9525" y="118228"/>
                  <a:pt x="21907" y="130610"/>
                  <a:pt x="46672" y="139183"/>
                </a:cubicBezTo>
                <a:cubicBezTo>
                  <a:pt x="48577" y="140135"/>
                  <a:pt x="51435" y="140135"/>
                  <a:pt x="55245" y="141088"/>
                </a:cubicBezTo>
                <a:lnTo>
                  <a:pt x="66675" y="141088"/>
                </a:lnTo>
                <a:cubicBezTo>
                  <a:pt x="74295" y="140135"/>
                  <a:pt x="884872" y="139183"/>
                  <a:pt x="903922" y="136325"/>
                </a:cubicBezTo>
                <a:cubicBezTo>
                  <a:pt x="924877" y="133468"/>
                  <a:pt x="942975" y="119180"/>
                  <a:pt x="945832" y="90605"/>
                </a:cubicBezTo>
                <a:cubicBezTo>
                  <a:pt x="944187" y="67991"/>
                  <a:pt x="939354" y="13154"/>
                  <a:pt x="889274" y="5769"/>
                </a:cubicBezTo>
                <a:cubicBezTo>
                  <a:pt x="743701" y="-8213"/>
                  <a:pt x="346290" y="7750"/>
                  <a:pt x="72390" y="6711"/>
                </a:cubicBezTo>
                <a:cubicBezTo>
                  <a:pt x="55780" y="6648"/>
                  <a:pt x="49530" y="11548"/>
                  <a:pt x="44767" y="13453"/>
                </a:cubicBezTo>
                <a:cubicBezTo>
                  <a:pt x="22860" y="21073"/>
                  <a:pt x="5715" y="41075"/>
                  <a:pt x="1905" y="63935"/>
                </a:cubicBez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lIns="274320" rIns="274320" rtlCol="0"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latin typeface="Rockwell" panose="02060603020205020403" pitchFamily="18" charset="0"/>
              </a:rPr>
              <a:t>Any suggestions are welcome</a:t>
            </a:r>
          </a:p>
        </p:txBody>
      </p:sp>
    </p:spTree>
    <p:extLst>
      <p:ext uri="{BB962C8B-B14F-4D97-AF65-F5344CB8AC3E}">
        <p14:creationId xmlns:p14="http://schemas.microsoft.com/office/powerpoint/2010/main" val="3077522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F4104D2-A376-6FCC-0770-5AF6561E1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Graven Hill School - Governors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image1.jpeg">
            <a:extLst>
              <a:ext uri="{FF2B5EF4-FFF2-40B4-BE49-F238E27FC236}">
                <a16:creationId xmlns:a16="http://schemas.microsoft.com/office/drawing/2014/main" id="{2F4EAE43-B1B1-2296-6865-6EF842072D0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1566" y="440267"/>
            <a:ext cx="792436" cy="82973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3A3BCBF-C4CE-948A-DA80-2A6C16343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205" y="1930400"/>
            <a:ext cx="4048125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431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C3ACE2E-FD89-2963-BF94-43324121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Appointment of committee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image1.jpeg">
            <a:extLst>
              <a:ext uri="{FF2B5EF4-FFF2-40B4-BE49-F238E27FC236}">
                <a16:creationId xmlns:a16="http://schemas.microsoft.com/office/drawing/2014/main" id="{5E6F3432-FF5E-4E55-E1AF-609FE537387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1566" y="440267"/>
            <a:ext cx="792436" cy="829733"/>
          </a:xfrm>
          <a:prstGeom prst="rect">
            <a:avLst/>
          </a:prstGeom>
        </p:spPr>
      </p:pic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DC3DDC6-7CF4-06B1-DD16-39AF411AE0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541039"/>
              </p:ext>
            </p:extLst>
          </p:nvPr>
        </p:nvGraphicFramePr>
        <p:xfrm>
          <a:off x="749783" y="1828799"/>
          <a:ext cx="8741348" cy="3369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5337">
                  <a:extLst>
                    <a:ext uri="{9D8B030D-6E8A-4147-A177-3AD203B41FA5}">
                      <a16:colId xmlns:a16="http://schemas.microsoft.com/office/drawing/2014/main" val="2079318103"/>
                    </a:ext>
                  </a:extLst>
                </a:gridCol>
                <a:gridCol w="2185337">
                  <a:extLst>
                    <a:ext uri="{9D8B030D-6E8A-4147-A177-3AD203B41FA5}">
                      <a16:colId xmlns:a16="http://schemas.microsoft.com/office/drawing/2014/main" val="4050548981"/>
                    </a:ext>
                  </a:extLst>
                </a:gridCol>
                <a:gridCol w="2185337">
                  <a:extLst>
                    <a:ext uri="{9D8B030D-6E8A-4147-A177-3AD203B41FA5}">
                      <a16:colId xmlns:a16="http://schemas.microsoft.com/office/drawing/2014/main" val="3884274826"/>
                    </a:ext>
                  </a:extLst>
                </a:gridCol>
                <a:gridCol w="2185337">
                  <a:extLst>
                    <a:ext uri="{9D8B030D-6E8A-4147-A177-3AD203B41FA5}">
                      <a16:colId xmlns:a16="http://schemas.microsoft.com/office/drawing/2014/main" val="995554286"/>
                    </a:ext>
                  </a:extLst>
                </a:gridCol>
              </a:tblGrid>
              <a:tr h="167324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Claire El Mouden</a:t>
                      </a:r>
                    </a:p>
                    <a:p>
                      <a:pPr algn="ctr"/>
                      <a:r>
                        <a:rPr lang="en-US" sz="1600" dirty="0"/>
                        <a:t>Secretary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Clare Lowe</a:t>
                      </a:r>
                    </a:p>
                    <a:p>
                      <a:pPr algn="ctr"/>
                      <a:r>
                        <a:rPr lang="en-US" sz="1600" dirty="0"/>
                        <a:t>General committee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Craig Lewis</a:t>
                      </a:r>
                    </a:p>
                    <a:p>
                      <a:pPr algn="ctr"/>
                      <a:r>
                        <a:rPr lang="en-US" sz="1600" dirty="0"/>
                        <a:t>General committee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Damien Maguire</a:t>
                      </a:r>
                    </a:p>
                    <a:p>
                      <a:pPr algn="ctr"/>
                      <a:r>
                        <a:rPr lang="en-US" sz="1600" dirty="0"/>
                        <a:t>General committee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203400"/>
                  </a:ext>
                </a:extLst>
              </a:tr>
              <a:tr h="169648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James Adeyemi</a:t>
                      </a:r>
                    </a:p>
                    <a:p>
                      <a:pPr algn="ctr"/>
                      <a:r>
                        <a:rPr lang="en-US" sz="1600" dirty="0"/>
                        <a:t>General committee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Jo Withers</a:t>
                      </a:r>
                    </a:p>
                    <a:p>
                      <a:pPr algn="ctr"/>
                      <a:r>
                        <a:rPr lang="en-US" sz="1600" dirty="0"/>
                        <a:t>General committee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Sam Omoteyo</a:t>
                      </a:r>
                    </a:p>
                    <a:p>
                      <a:pPr algn="ctr"/>
                      <a:r>
                        <a:rPr lang="en-US" sz="1600" dirty="0"/>
                        <a:t>Treasurer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Stephen Aggett</a:t>
                      </a:r>
                    </a:p>
                    <a:p>
                      <a:pPr algn="ctr"/>
                      <a:r>
                        <a:rPr lang="en-US" sz="1600" dirty="0"/>
                        <a:t>Chair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3220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9779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17226-0E6E-DE7D-854C-FE0DCE04B2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8593" y="2605849"/>
            <a:ext cx="7766936" cy="164630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AOB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8CD649-65FB-6972-EF02-40DB0F71E9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8593" y="4762033"/>
            <a:ext cx="7766936" cy="1096899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image1.jpeg">
            <a:extLst>
              <a:ext uri="{FF2B5EF4-FFF2-40B4-BE49-F238E27FC236}">
                <a16:creationId xmlns:a16="http://schemas.microsoft.com/office/drawing/2014/main" id="{FD8E0677-2DBB-AF6D-2A53-6BDE2ABA040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3667" y="363009"/>
            <a:ext cx="1396789" cy="146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69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17226-0E6E-DE7D-854C-FE0DCE04B2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8593" y="2605849"/>
            <a:ext cx="7766936" cy="1646302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Graven Hill Residents Association AGM 22</a:t>
            </a:r>
            <a:r>
              <a:rPr lang="en-US" sz="4000" baseline="30000" dirty="0">
                <a:solidFill>
                  <a:schemeClr val="accent2">
                    <a:lumMod val="75000"/>
                  </a:schemeClr>
                </a:solidFill>
              </a:rPr>
              <a:t>nd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 August 2022</a:t>
            </a:r>
            <a:endParaRPr lang="en-GB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8CD649-65FB-6972-EF02-40DB0F71E9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8593" y="4762033"/>
            <a:ext cx="7766936" cy="109689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endParaRPr lang="en-US" dirty="0"/>
          </a:p>
          <a:p>
            <a:pPr algn="ctr"/>
            <a:r>
              <a:rPr lang="en-US" sz="16000" dirty="0"/>
              <a:t>Thank you for attending!</a:t>
            </a:r>
            <a:endParaRPr lang="en-GB" sz="16000" dirty="0"/>
          </a:p>
        </p:txBody>
      </p:sp>
      <p:pic>
        <p:nvPicPr>
          <p:cNvPr id="4" name="image1.jpeg">
            <a:extLst>
              <a:ext uri="{FF2B5EF4-FFF2-40B4-BE49-F238E27FC236}">
                <a16:creationId xmlns:a16="http://schemas.microsoft.com/office/drawing/2014/main" id="{FD8E0677-2DBB-AF6D-2A53-6BDE2ABA040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3667" y="363009"/>
            <a:ext cx="1396789" cy="146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203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1696</TotalTime>
  <Words>348</Words>
  <Application>Microsoft Office PowerPoint</Application>
  <PresentationFormat>Widescreen</PresentationFormat>
  <Paragraphs>79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Rockwell</vt:lpstr>
      <vt:lpstr>Trebuchet MS</vt:lpstr>
      <vt:lpstr>Wingdings 3</vt:lpstr>
      <vt:lpstr>Facet</vt:lpstr>
      <vt:lpstr>Graven Hill Residents’ Association  Annual General Meeting</vt:lpstr>
      <vt:lpstr>Agenda</vt:lpstr>
      <vt:lpstr>Welcomes/Apologies (KMS/CC) </vt:lpstr>
      <vt:lpstr>Chair Annual Report August 2022 </vt:lpstr>
      <vt:lpstr>Chair Annual Report August 2022 </vt:lpstr>
      <vt:lpstr>Chair Annual Report August 2022 </vt:lpstr>
      <vt:lpstr>Treasurer Annual Report August 2022 </vt:lpstr>
      <vt:lpstr>PowerPoint Presentation</vt:lpstr>
      <vt:lpstr>PowerPoint Presentation</vt:lpstr>
      <vt:lpstr>PowerPoint Presentation</vt:lpstr>
      <vt:lpstr>PowerPoint Presentation</vt:lpstr>
      <vt:lpstr>Graven Hill School - Governors</vt:lpstr>
      <vt:lpstr>Appointment of committee</vt:lpstr>
      <vt:lpstr>AOB</vt:lpstr>
      <vt:lpstr>Graven Hill Residents Association AGM 22nd August 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karensimsathome@aol.com</dc:creator>
  <cp:lastModifiedBy>cclynes</cp:lastModifiedBy>
  <cp:revision>73</cp:revision>
  <dcterms:created xsi:type="dcterms:W3CDTF">2022-06-04T22:07:16Z</dcterms:created>
  <dcterms:modified xsi:type="dcterms:W3CDTF">2022-08-24T10:37:24Z</dcterms:modified>
</cp:coreProperties>
</file>